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8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70C0"/>
    <a:srgbClr val="0066FF"/>
    <a:srgbClr val="7FE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782D4-10B9-4808-848B-41AF463F7E60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D96B8-97F3-426E-9B36-52BBAD5A7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2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96B8-97F3-426E-9B36-52BBAD5A78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5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96B8-97F3-426E-9B36-52BBAD5A78E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5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4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7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4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8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4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4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9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4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2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0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1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45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 r="9060"/>
          <a:stretch/>
        </p:blipFill>
        <p:spPr bwMode="auto">
          <a:xfrm>
            <a:off x="-26858" y="0"/>
            <a:ext cx="91708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430895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по профилактике нарушений обязательных требований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073150" y="4687482"/>
            <a:ext cx="5991945" cy="1096587"/>
          </a:xfrm>
          <a:prstGeom prst="roundRect">
            <a:avLst>
              <a:gd name="adj" fmla="val 9086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984776" cy="994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Проведение мероприятий по профилактике нарушений обязательных требований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economy46\Desktop\log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4" y="188640"/>
            <a:ext cx="1676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1340768"/>
            <a:ext cx="856895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29384" r="3608" b="48536"/>
          <a:stretch/>
        </p:blipFill>
        <p:spPr bwMode="auto">
          <a:xfrm>
            <a:off x="28600" y="1628800"/>
            <a:ext cx="903649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40798" r="3796" b="36722"/>
          <a:stretch/>
        </p:blipFill>
        <p:spPr bwMode="auto">
          <a:xfrm>
            <a:off x="28600" y="3212976"/>
            <a:ext cx="903649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600" y="4653136"/>
            <a:ext cx="3171265" cy="1152128"/>
          </a:xfrm>
          <a:prstGeom prst="roundRect">
            <a:avLst>
              <a:gd name="adj" fmla="val 7215"/>
            </a:avLst>
          </a:prstGeom>
          <a:solidFill>
            <a:srgbClr val="0070C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61980" y="4860421"/>
            <a:ext cx="0" cy="7920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34271" y="4874871"/>
            <a:ext cx="2376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ПУБЛИЧНЫЕ ОБСУЖДЕНИЯ ПРАВОПРИМЕНИТЕЛЬНОЙ ПРАКТИКИ</a:t>
            </a:r>
            <a:endParaRPr lang="ru-RU" sz="12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8" t="25650" r="39169" b="61642"/>
          <a:stretch/>
        </p:blipFill>
        <p:spPr bwMode="auto">
          <a:xfrm>
            <a:off x="98760" y="4792069"/>
            <a:ext cx="89120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47864" y="4869160"/>
            <a:ext cx="453650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CC0000"/>
                </a:solidFill>
                <a:latin typeface="Bahnschrift Condensed" pitchFamily="34" charset="0"/>
              </a:rPr>
              <a:t>ОЖИДАЕМЫЙ РЕЗУЛЬТАТ:</a:t>
            </a: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Condensed" pitchFamily="34" charset="0"/>
              </a:rPr>
              <a:t>Сокращено количество нарушений, выявленных органами контроля (надзора)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72616" y="5842337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Стандарт комплексной профилактики рисков причинения вреда охраняемым законом ценностям </a:t>
            </a:r>
          </a:p>
          <a:p>
            <a:pPr algn="ctr"/>
            <a:r>
              <a:rPr lang="en-US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sz="20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ru-RU" sz="20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контроль-</a:t>
            </a:r>
            <a:r>
              <a:rPr lang="ru-RU" sz="20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надзор.рф</a:t>
            </a:r>
            <a:endParaRPr lang="ru-RU" sz="20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984776" cy="994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нарушений обязательных требований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economy46\Desktop\log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4" y="188640"/>
            <a:ext cx="1676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1340768"/>
            <a:ext cx="856895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61980" y="4860421"/>
            <a:ext cx="0" cy="7920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1360694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  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целях предупреждения нарушений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ЮЛ и ИП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обязательных требований,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устранения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причин, факторов и условий, способствующих нарушениям обязательных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требований органы контроля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надзора) осуществляют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мероприятия по профилактике нарушений обязательных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требований 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соответствии с </a:t>
            </a:r>
            <a:r>
              <a:rPr lang="ru-RU" sz="1600" b="1" u="sng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ежегодно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утверждаемыми ими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программами профилактики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нарушений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(статья </a:t>
            </a:r>
            <a:r>
              <a:rPr lang="ru-RU" sz="1600" i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8.2 Федерального закона от 26.12.2008 № </a:t>
            </a:r>
            <a:r>
              <a:rPr lang="ru-RU" sz="1600" i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294-ФЗ</a:t>
            </a:r>
            <a:r>
              <a:rPr lang="ru-RU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6465" r="24028" b="25926"/>
          <a:stretch/>
        </p:blipFill>
        <p:spPr bwMode="auto">
          <a:xfrm>
            <a:off x="-35569" y="2815258"/>
            <a:ext cx="9143129" cy="403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4293096"/>
            <a:ext cx="8928992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19" y="5492551"/>
            <a:ext cx="18214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100 %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5445224"/>
            <a:ext cx="15841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64251" y="555410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видов контроля (надзора), по которым утверждены программы профилактики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3447"/>
            <a:ext cx="7776864" cy="1152128"/>
          </a:xfrm>
        </p:spPr>
        <p:txBody>
          <a:bodyPr>
            <a:noAutofit/>
          </a:bodyPr>
          <a:lstStyle/>
          <a:p>
            <a:pPr algn="l"/>
            <a:r>
              <a:rPr lang="ru-RU" sz="215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Перечни НПА или их отдельных частей, содержащих обязательные требования, оценка соблюдения которых является предметом контроля (надзора)</a:t>
            </a:r>
            <a:endParaRPr lang="ru-RU" sz="215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economy46\Desktop\log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" y="188640"/>
            <a:ext cx="1676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61980" y="4860421"/>
            <a:ext cx="0" cy="7920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016" y="1287815"/>
            <a:ext cx="4320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Методические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рекомендации по составлению перечня правовых актов и их отдельных частей (положений), содержащих обязательные требования, соблюдение которых оценивается при проведении мероприятий по контролю в рамках отдельного вида государственного контроля (надзора) (вместе с типовой формой перечня правовых актов, содержащих обязательные требования, соблюдение которых оценивается при проведении мероприятий по контролю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(утв. протоколом заседания Правительственной комиссии по проведению административной реформы от 18.08.2016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0" t="12742" r="40769" b="32768"/>
          <a:stretch/>
        </p:blipFill>
        <p:spPr bwMode="auto">
          <a:xfrm>
            <a:off x="0" y="1287815"/>
            <a:ext cx="4705708" cy="557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Капля 8"/>
          <p:cNvSpPr/>
          <p:nvPr/>
        </p:nvSpPr>
        <p:spPr>
          <a:xfrm>
            <a:off x="0" y="4653136"/>
            <a:ext cx="1331640" cy="1296144"/>
          </a:xfrm>
          <a:prstGeom prst="teardrop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072907"/>
            <a:ext cx="2304256" cy="6393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15126" y="408506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Гиперссылка на правовые системы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3447"/>
            <a:ext cx="7776864" cy="1152128"/>
          </a:xfrm>
        </p:spPr>
        <p:txBody>
          <a:bodyPr>
            <a:noAutofit/>
          </a:bodyPr>
          <a:lstStyle/>
          <a:p>
            <a:pPr algn="l"/>
            <a:r>
              <a:rPr lang="ru-RU" sz="215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Публичные обсуждения правоприменительной практики</a:t>
            </a:r>
            <a:endParaRPr lang="ru-RU" sz="215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economy46\Desktop\log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" y="188640"/>
            <a:ext cx="16764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1052736"/>
            <a:ext cx="856895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61980" y="4860421"/>
            <a:ext cx="0" cy="7920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252536" y="1067018"/>
            <a:ext cx="95770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План-график проведения территориальными 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органами федеральных органов исполнительной власти и органами исполнительной власти Чувашской 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Республики публичных 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обсуждений правоприменительной 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практики</a:t>
            </a:r>
            <a:endParaRPr lang="ru-RU" sz="1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38447" r="34064" b="28868"/>
          <a:stretch/>
        </p:blipFill>
        <p:spPr bwMode="auto">
          <a:xfrm>
            <a:off x="224861" y="1932370"/>
            <a:ext cx="8568952" cy="296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892678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Издание и поддержание в актуальном состоянии: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докладов, содержащих руководства по соблюдению обязательных требований с разъяснением новых требований НПА, а также необходимых для реализации таких НПА организационных, технических мероприятий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(«белые книги»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докладов по правоприменительной практике, статистике типовых и массовых нарушений обязательных требований с описанием возможных мероприятий по их устранению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(«черные книги») </a:t>
            </a:r>
          </a:p>
        </p:txBody>
      </p:sp>
    </p:spTree>
    <p:extLst>
      <p:ext uri="{BB962C8B-B14F-4D97-AF65-F5344CB8AC3E}">
        <p14:creationId xmlns:p14="http://schemas.microsoft.com/office/powerpoint/2010/main" val="8307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061980" y="4860421"/>
            <a:ext cx="0" cy="7920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475656" y="2172744"/>
            <a:ext cx="11521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t="10775" r="18561" b="28441"/>
          <a:stretch/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3499691"/>
            <a:ext cx="6696745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295</Words>
  <Application>Microsoft Office PowerPoint</Application>
  <PresentationFormat>Экран (4:3)</PresentationFormat>
  <Paragraphs>21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Проведение мероприятий по профилактике нарушений обязательных требований</vt:lpstr>
      <vt:lpstr>Профилактика нарушений обязательных требований</vt:lpstr>
      <vt:lpstr>Перечни НПА или их отдельных частей, содержащих обязательные требования, оценка соблюдения которых является предметом контроля (надзора)</vt:lpstr>
      <vt:lpstr>Публичные обсуждения правоприменительной практики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Приоритетные направления совершенствования контрольно-надзорной деятельности</dc:title>
  <dc:creator>economy46 (Зайнетдинова М.А.)</dc:creator>
  <cp:lastModifiedBy>economy46 (Зайнетдинова М.А.)</cp:lastModifiedBy>
  <cp:revision>31</cp:revision>
  <dcterms:created xsi:type="dcterms:W3CDTF">2019-04-17T12:22:20Z</dcterms:created>
  <dcterms:modified xsi:type="dcterms:W3CDTF">2019-04-19T11:34:02Z</dcterms:modified>
</cp:coreProperties>
</file>