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10"/>
  </p:notesMasterIdLst>
  <p:handoutMasterIdLst>
    <p:handoutMasterId r:id="rId11"/>
  </p:handoutMasterIdLst>
  <p:sldIdLst>
    <p:sldId id="256" r:id="rId2"/>
    <p:sldId id="333" r:id="rId3"/>
    <p:sldId id="353" r:id="rId4"/>
    <p:sldId id="354" r:id="rId5"/>
    <p:sldId id="346" r:id="rId6"/>
    <p:sldId id="344" r:id="rId7"/>
    <p:sldId id="351" r:id="rId8"/>
    <p:sldId id="312" r:id="rId9"/>
  </p:sldIdLst>
  <p:sldSz cx="12192000" cy="6858000"/>
  <p:notesSz cx="6858000" cy="9926638"/>
  <p:defaultTextStyle>
    <a:defPPr>
      <a:defRPr lang="ru-RU"/>
    </a:defPPr>
    <a:lvl1pPr marL="0" algn="l" defTabSz="91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483" algn="l" defTabSz="91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040" algn="l" defTabSz="91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9560" algn="l" defTabSz="91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6080" algn="l" defTabSz="91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2638" algn="l" defTabSz="91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9118" algn="l" defTabSz="91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5600" algn="l" defTabSz="91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2083" algn="l" defTabSz="91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3A1"/>
    <a:srgbClr val="A16327"/>
    <a:srgbClr val="63C384"/>
    <a:srgbClr val="D7B196"/>
    <a:srgbClr val="BB895C"/>
    <a:srgbClr val="F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97A4AE-CEE8-45EE-BF4C-3B27E9CA3A66}" v="23" dt="2019-02-14T11:47:32.5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1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1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82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olay Andreyev" userId="aaefe5fe73a8c4e7" providerId="Windows Live" clId="Web-{9797A4AE-CEE8-45EE-BF4C-3B27E9CA3A66}"/>
    <pc:docChg chg="addSld modSld sldOrd">
      <pc:chgData name="Nikolay Andreyev" userId="aaefe5fe73a8c4e7" providerId="Windows Live" clId="Web-{9797A4AE-CEE8-45EE-BF4C-3B27E9CA3A66}" dt="2019-02-14T11:51:45.581" v="59"/>
      <pc:docMkLst>
        <pc:docMk/>
      </pc:docMkLst>
      <pc:sldChg chg="addSp modSp ord">
        <pc:chgData name="Nikolay Andreyev" userId="aaefe5fe73a8c4e7" providerId="Windows Live" clId="Web-{9797A4AE-CEE8-45EE-BF4C-3B27E9CA3A66}" dt="2019-02-14T10:32:40.865" v="16" actId="14100"/>
        <pc:sldMkLst>
          <pc:docMk/>
          <pc:sldMk cId="2510107364" sldId="321"/>
        </pc:sldMkLst>
        <pc:picChg chg="add mod">
          <ac:chgData name="Nikolay Andreyev" userId="aaefe5fe73a8c4e7" providerId="Windows Live" clId="Web-{9797A4AE-CEE8-45EE-BF4C-3B27E9CA3A66}" dt="2019-02-14T10:32:40.865" v="16" actId="14100"/>
          <ac:picMkLst>
            <pc:docMk/>
            <pc:sldMk cId="2510107364" sldId="321"/>
            <ac:picMk id="3" creationId="{5E50D04D-ABD4-4255-9C80-1DEE17C03868}"/>
          </ac:picMkLst>
        </pc:picChg>
        <pc:picChg chg="add mod">
          <ac:chgData name="Nikolay Andreyev" userId="aaefe5fe73a8c4e7" providerId="Windows Live" clId="Web-{9797A4AE-CEE8-45EE-BF4C-3B27E9CA3A66}" dt="2019-02-14T10:32:31.677" v="13" actId="1076"/>
          <ac:picMkLst>
            <pc:docMk/>
            <pc:sldMk cId="2510107364" sldId="321"/>
            <ac:picMk id="5" creationId="{0D39F792-4ED4-47C4-B56D-B57F8CAB8B38}"/>
          </ac:picMkLst>
        </pc:picChg>
      </pc:sldChg>
      <pc:sldChg chg="addSp delSp modSp mod setBg">
        <pc:chgData name="Nikolay Andreyev" userId="aaefe5fe73a8c4e7" providerId="Windows Live" clId="Web-{9797A4AE-CEE8-45EE-BF4C-3B27E9CA3A66}" dt="2019-02-14T11:47:44.672" v="48"/>
        <pc:sldMkLst>
          <pc:docMk/>
          <pc:sldMk cId="3615984852" sldId="328"/>
        </pc:sldMkLst>
        <pc:spChg chg="mod">
          <ac:chgData name="Nikolay Andreyev" userId="aaefe5fe73a8c4e7" providerId="Windows Live" clId="Web-{9797A4AE-CEE8-45EE-BF4C-3B27E9CA3A66}" dt="2019-02-14T11:47:24.374" v="45"/>
          <ac:spMkLst>
            <pc:docMk/>
            <pc:sldMk cId="3615984852" sldId="328"/>
            <ac:spMk id="2" creationId="{00000000-0000-0000-0000-000000000000}"/>
          </ac:spMkLst>
        </pc:spChg>
        <pc:spChg chg="mod ord">
          <ac:chgData name="Nikolay Andreyev" userId="aaefe5fe73a8c4e7" providerId="Windows Live" clId="Web-{9797A4AE-CEE8-45EE-BF4C-3B27E9CA3A66}" dt="2019-02-14T11:47:24.374" v="45"/>
          <ac:spMkLst>
            <pc:docMk/>
            <pc:sldMk cId="3615984852" sldId="328"/>
            <ac:spMk id="3" creationId="{00000000-0000-0000-0000-000000000000}"/>
          </ac:spMkLst>
        </pc:spChg>
        <pc:spChg chg="add del">
          <ac:chgData name="Nikolay Andreyev" userId="aaefe5fe73a8c4e7" providerId="Windows Live" clId="Web-{9797A4AE-CEE8-45EE-BF4C-3B27E9CA3A66}" dt="2019-02-14T11:47:24.374" v="45"/>
          <ac:spMkLst>
            <pc:docMk/>
            <pc:sldMk cId="3615984852" sldId="328"/>
            <ac:spMk id="11" creationId="{C0B27210-D0CA-4654-B3E3-9ABB4F178EA1}"/>
          </ac:spMkLst>
        </pc:spChg>
        <pc:spChg chg="add del">
          <ac:chgData name="Nikolay Andreyev" userId="aaefe5fe73a8c4e7" providerId="Windows Live" clId="Web-{9797A4AE-CEE8-45EE-BF4C-3B27E9CA3A66}" dt="2019-02-14T11:47:24.374" v="45"/>
          <ac:spMkLst>
            <pc:docMk/>
            <pc:sldMk cId="3615984852" sldId="328"/>
            <ac:spMk id="13" creationId="{1DB7C82F-AB7E-4F0C-B829-FA1B9C415180}"/>
          </ac:spMkLst>
        </pc:spChg>
        <pc:spChg chg="add del">
          <ac:chgData name="Nikolay Andreyev" userId="aaefe5fe73a8c4e7" providerId="Windows Live" clId="Web-{9797A4AE-CEE8-45EE-BF4C-3B27E9CA3A66}" dt="2019-02-14T11:47:24.374" v="45"/>
          <ac:spMkLst>
            <pc:docMk/>
            <pc:sldMk cId="3615984852" sldId="328"/>
            <ac:spMk id="15" creationId="{70B66945-4967-4040-926D-DCA44313CDAB}"/>
          </ac:spMkLst>
        </pc:spChg>
        <pc:picChg chg="add del mod">
          <ac:chgData name="Nikolay Andreyev" userId="aaefe5fe73a8c4e7" providerId="Windows Live" clId="Web-{9797A4AE-CEE8-45EE-BF4C-3B27E9CA3A66}" dt="2019-02-14T11:45:23.701" v="29"/>
          <ac:picMkLst>
            <pc:docMk/>
            <pc:sldMk cId="3615984852" sldId="328"/>
            <ac:picMk id="4" creationId="{4BE884E6-3818-4273-99AF-295FC6E54440}"/>
          </ac:picMkLst>
        </pc:picChg>
        <pc:picChg chg="add del mod ord">
          <ac:chgData name="Nikolay Andreyev" userId="aaefe5fe73a8c4e7" providerId="Windows Live" clId="Web-{9797A4AE-CEE8-45EE-BF4C-3B27E9CA3A66}" dt="2019-02-14T11:47:44.672" v="48"/>
          <ac:picMkLst>
            <pc:docMk/>
            <pc:sldMk cId="3615984852" sldId="328"/>
            <ac:picMk id="6" creationId="{2A1FAB83-6D04-47B1-9DED-7B472193DEC8}"/>
          </ac:picMkLst>
        </pc:picChg>
      </pc:sldChg>
      <pc:sldChg chg="new ord">
        <pc:chgData name="Nikolay Andreyev" userId="aaefe5fe73a8c4e7" providerId="Windows Live" clId="Web-{9797A4AE-CEE8-45EE-BF4C-3B27E9CA3A66}" dt="2019-02-14T11:37:42.101" v="18"/>
        <pc:sldMkLst>
          <pc:docMk/>
          <pc:sldMk cId="3791971033" sldId="329"/>
        </pc:sldMkLst>
      </pc:sldChg>
      <pc:sldChg chg="addSp delSp modSp">
        <pc:chgData name="Nikolay Andreyev" userId="aaefe5fe73a8c4e7" providerId="Windows Live" clId="Web-{9797A4AE-CEE8-45EE-BF4C-3B27E9CA3A66}" dt="2019-02-14T11:51:45.581" v="59"/>
        <pc:sldMkLst>
          <pc:docMk/>
          <pc:sldMk cId="1971591748" sldId="330"/>
        </pc:sldMkLst>
        <pc:graphicFrameChg chg="add del mod modGraphic">
          <ac:chgData name="Nikolay Andreyev" userId="aaefe5fe73a8c4e7" providerId="Windows Live" clId="Web-{9797A4AE-CEE8-45EE-BF4C-3B27E9CA3A66}" dt="2019-02-14T11:50:27.189" v="50"/>
          <ac:graphicFrameMkLst>
            <pc:docMk/>
            <pc:sldMk cId="1971591748" sldId="330"/>
            <ac:graphicFrameMk id="4" creationId="{AF9950A9-56D7-465F-8D94-1ACB9EB32F28}"/>
          </ac:graphicFrameMkLst>
        </pc:graphicFrameChg>
        <pc:graphicFrameChg chg="add mod modGraphic">
          <ac:chgData name="Nikolay Andreyev" userId="aaefe5fe73a8c4e7" providerId="Windows Live" clId="Web-{9797A4AE-CEE8-45EE-BF4C-3B27E9CA3A66}" dt="2019-02-14T11:51:45.581" v="59"/>
          <ac:graphicFrameMkLst>
            <pc:docMk/>
            <pc:sldMk cId="1971591748" sldId="330"/>
            <ac:graphicFrameMk id="12" creationId="{A9C6619D-4AE4-4EAB-A420-90DF51338F54}"/>
          </ac:graphicFrameMkLst>
        </pc:graphicFrameChg>
      </pc:sldChg>
    </pc:docChg>
  </pc:docChgLst>
  <pc:docChgLst>
    <pc:chgData name="Nikolay Andreyev" userId="aaefe5fe73a8c4e7" providerId="Windows Live" clId="Web-{F5AB7679-3460-4EBA-B1D1-6E7EBA1C3A7E}"/>
    <pc:docChg chg="addSld sldOrd">
      <pc:chgData name="Nikolay Andreyev" userId="aaefe5fe73a8c4e7" providerId="Windows Live" clId="Web-{F5AB7679-3460-4EBA-B1D1-6E7EBA1C3A7E}" dt="2019-02-14T10:07:53.981" v="1"/>
      <pc:docMkLst>
        <pc:docMk/>
      </pc:docMkLst>
      <pc:sldChg chg="new ord">
        <pc:chgData name="Nikolay Andreyev" userId="aaefe5fe73a8c4e7" providerId="Windows Live" clId="Web-{F5AB7679-3460-4EBA-B1D1-6E7EBA1C3A7E}" dt="2019-02-14T10:07:53.981" v="1"/>
        <pc:sldMkLst>
          <pc:docMk/>
          <pc:sldMk cId="2510107364" sldId="321"/>
        </pc:sldMkLst>
      </pc:sldChg>
    </pc:docChg>
  </pc:docChgLst>
  <pc:docChgLst>
    <pc:chgData name="Nikolay Andreyev" userId="aaefe5fe73a8c4e7" providerId="Windows Live" clId="Web-{01DFA3E8-5388-42D8-8DDF-B6B0EFAA981B}"/>
    <pc:docChg chg="addSld delSld modSld">
      <pc:chgData name="Nikolay Andreyev" userId="aaefe5fe73a8c4e7" providerId="Windows Live" clId="Web-{01DFA3E8-5388-42D8-8DDF-B6B0EFAA981B}" dt="2019-02-14T08:35:40.898" v="167" actId="1076"/>
      <pc:docMkLst>
        <pc:docMk/>
      </pc:docMkLst>
      <pc:sldChg chg="addSp delSp modSp del mod setBg modClrScheme setClrOvrMap chgLayout">
        <pc:chgData name="Nikolay Andreyev" userId="aaefe5fe73a8c4e7" providerId="Windows Live" clId="Web-{01DFA3E8-5388-42D8-8DDF-B6B0EFAA981B}" dt="2019-02-14T08:29:51.834" v="154"/>
        <pc:sldMkLst>
          <pc:docMk/>
          <pc:sldMk cId="3646825108" sldId="313"/>
        </pc:sldMkLst>
        <pc:spChg chg="mod ord">
          <ac:chgData name="Nikolay Andreyev" userId="aaefe5fe73a8c4e7" providerId="Windows Live" clId="Web-{01DFA3E8-5388-42D8-8DDF-B6B0EFAA981B}" dt="2019-02-14T07:52:25.974" v="3"/>
          <ac:spMkLst>
            <pc:docMk/>
            <pc:sldMk cId="3646825108" sldId="313"/>
            <ac:spMk id="2" creationId="{00000000-0000-0000-0000-000000000000}"/>
          </ac:spMkLst>
        </pc:spChg>
        <pc:spChg chg="add mod ord">
          <ac:chgData name="Nikolay Andreyev" userId="aaefe5fe73a8c4e7" providerId="Windows Live" clId="Web-{01DFA3E8-5388-42D8-8DDF-B6B0EFAA981B}" dt="2019-02-14T07:52:25.974" v="3"/>
          <ac:spMkLst>
            <pc:docMk/>
            <pc:sldMk cId="3646825108" sldId="313"/>
            <ac:spMk id="3" creationId="{C26EAE04-4236-485A-80A4-828B93656C4D}"/>
          </ac:spMkLst>
        </pc:spChg>
        <pc:spChg chg="add del mod ord">
          <ac:chgData name="Nikolay Andreyev" userId="aaefe5fe73a8c4e7" providerId="Windows Live" clId="Web-{01DFA3E8-5388-42D8-8DDF-B6B0EFAA981B}" dt="2019-02-14T07:52:45.115" v="7"/>
          <ac:spMkLst>
            <pc:docMk/>
            <pc:sldMk cId="3646825108" sldId="313"/>
            <ac:spMk id="4" creationId="{B260DBB8-5D1E-4AD0-B9D1-EAE2BAD21D15}"/>
          </ac:spMkLst>
        </pc:spChg>
        <pc:spChg chg="add del mod ord">
          <ac:chgData name="Nikolay Andreyev" userId="aaefe5fe73a8c4e7" providerId="Windows Live" clId="Web-{01DFA3E8-5388-42D8-8DDF-B6B0EFAA981B}" dt="2019-02-14T07:52:48.584" v="8"/>
          <ac:spMkLst>
            <pc:docMk/>
            <pc:sldMk cId="3646825108" sldId="313"/>
            <ac:spMk id="5" creationId="{87322462-E3C1-41C1-8A96-83F7F6B839D5}"/>
          </ac:spMkLst>
        </pc:spChg>
        <pc:spChg chg="add mod">
          <ac:chgData name="Nikolay Andreyev" userId="aaefe5fe73a8c4e7" providerId="Windows Live" clId="Web-{01DFA3E8-5388-42D8-8DDF-B6B0EFAA981B}" dt="2019-02-14T07:53:30.147" v="25" actId="20577"/>
          <ac:spMkLst>
            <pc:docMk/>
            <pc:sldMk cId="3646825108" sldId="313"/>
            <ac:spMk id="6" creationId="{BE05B53A-E45C-441D-A226-473BF694C753}"/>
          </ac:spMkLst>
        </pc:spChg>
        <pc:spChg chg="add mod">
          <ac:chgData name="Nikolay Andreyev" userId="aaefe5fe73a8c4e7" providerId="Windows Live" clId="Web-{01DFA3E8-5388-42D8-8DDF-B6B0EFAA981B}" dt="2019-02-14T07:54:01.882" v="37" actId="20577"/>
          <ac:spMkLst>
            <pc:docMk/>
            <pc:sldMk cId="3646825108" sldId="313"/>
            <ac:spMk id="9" creationId="{44D5D5AE-37AF-4831-903D-50E32300FA50}"/>
          </ac:spMkLst>
        </pc:spChg>
        <pc:spChg chg="add del">
          <ac:chgData name="Nikolay Andreyev" userId="aaefe5fe73a8c4e7" providerId="Windows Live" clId="Web-{01DFA3E8-5388-42D8-8DDF-B6B0EFAA981B}" dt="2019-02-14T07:52:25.974" v="3"/>
          <ac:spMkLst>
            <pc:docMk/>
            <pc:sldMk cId="3646825108" sldId="313"/>
            <ac:spMk id="10" creationId="{1E214AA7-F028-4A0D-8698-61AEC754D1BC}"/>
          </ac:spMkLst>
        </pc:spChg>
        <pc:spChg chg="add mod">
          <ac:chgData name="Nikolay Andreyev" userId="aaefe5fe73a8c4e7" providerId="Windows Live" clId="Web-{01DFA3E8-5388-42D8-8DDF-B6B0EFAA981B}" dt="2019-02-14T07:53:33.991" v="28" actId="20577"/>
          <ac:spMkLst>
            <pc:docMk/>
            <pc:sldMk cId="3646825108" sldId="313"/>
            <ac:spMk id="11" creationId="{8DE848F5-2024-4D3F-9763-01C955C06B02}"/>
          </ac:spMkLst>
        </pc:spChg>
        <pc:spChg chg="add mod">
          <ac:chgData name="Nikolay Andreyev" userId="aaefe5fe73a8c4e7" providerId="Windows Live" clId="Web-{01DFA3E8-5388-42D8-8DDF-B6B0EFAA981B}" dt="2019-02-14T07:53:38.867" v="31" actId="20577"/>
          <ac:spMkLst>
            <pc:docMk/>
            <pc:sldMk cId="3646825108" sldId="313"/>
            <ac:spMk id="13" creationId="{0F229836-7AF6-4A35-9AD3-C68CDF89EA6F}"/>
          </ac:spMkLst>
        </pc:spChg>
        <pc:spChg chg="add mod">
          <ac:chgData name="Nikolay Andreyev" userId="aaefe5fe73a8c4e7" providerId="Windows Live" clId="Web-{01DFA3E8-5388-42D8-8DDF-B6B0EFAA981B}" dt="2019-02-14T07:55:07.882" v="56" actId="1076"/>
          <ac:spMkLst>
            <pc:docMk/>
            <pc:sldMk cId="3646825108" sldId="313"/>
            <ac:spMk id="14" creationId="{30CB49A3-27B3-43BB-81A3-8C5D0A44D38C}"/>
          </ac:spMkLst>
        </pc:spChg>
        <pc:spChg chg="add mod">
          <ac:chgData name="Nikolay Andreyev" userId="aaefe5fe73a8c4e7" providerId="Windows Live" clId="Web-{01DFA3E8-5388-42D8-8DDF-B6B0EFAA981B}" dt="2019-02-14T07:54:28.976" v="47" actId="1076"/>
          <ac:spMkLst>
            <pc:docMk/>
            <pc:sldMk cId="3646825108" sldId="313"/>
            <ac:spMk id="15" creationId="{C877AC07-396F-45CB-8A67-B6FFFA10191E}"/>
          </ac:spMkLst>
        </pc:spChg>
        <pc:spChg chg="add mod">
          <ac:chgData name="Nikolay Andreyev" userId="aaefe5fe73a8c4e7" providerId="Windows Live" clId="Web-{01DFA3E8-5388-42D8-8DDF-B6B0EFAA981B}" dt="2019-02-14T07:54:54.445" v="51" actId="1076"/>
          <ac:spMkLst>
            <pc:docMk/>
            <pc:sldMk cId="3646825108" sldId="313"/>
            <ac:spMk id="16" creationId="{97E05A64-9526-468A-9F99-DDBCD83C1C85}"/>
          </ac:spMkLst>
        </pc:spChg>
        <pc:spChg chg="add mod">
          <ac:chgData name="Nikolay Andreyev" userId="aaefe5fe73a8c4e7" providerId="Windows Live" clId="Web-{01DFA3E8-5388-42D8-8DDF-B6B0EFAA981B}" dt="2019-02-14T07:55:34.133" v="65" actId="1076"/>
          <ac:spMkLst>
            <pc:docMk/>
            <pc:sldMk cId="3646825108" sldId="313"/>
            <ac:spMk id="17" creationId="{D08D4E8B-01A4-4681-AAF8-A6CCA53DC3CE}"/>
          </ac:spMkLst>
        </pc:spChg>
        <pc:spChg chg="add mod">
          <ac:chgData name="Nikolay Andreyev" userId="aaefe5fe73a8c4e7" providerId="Windows Live" clId="Web-{01DFA3E8-5388-42D8-8DDF-B6B0EFAA981B}" dt="2019-02-14T08:01:39.527" v="152" actId="1076"/>
          <ac:spMkLst>
            <pc:docMk/>
            <pc:sldMk cId="3646825108" sldId="313"/>
            <ac:spMk id="18" creationId="{75239E16-4510-4FDA-B5F9-4A7B6673DC00}"/>
          </ac:spMkLst>
        </pc:spChg>
        <pc:spChg chg="add mod">
          <ac:chgData name="Nikolay Andreyev" userId="aaefe5fe73a8c4e7" providerId="Windows Live" clId="Web-{01DFA3E8-5388-42D8-8DDF-B6B0EFAA981B}" dt="2019-02-14T07:55:21.289" v="61" actId="1076"/>
          <ac:spMkLst>
            <pc:docMk/>
            <pc:sldMk cId="3646825108" sldId="313"/>
            <ac:spMk id="19" creationId="{D056EF87-2093-4C67-B8B4-ED647D56A94F}"/>
          </ac:spMkLst>
        </pc:spChg>
        <pc:spChg chg="add mod">
          <ac:chgData name="Nikolay Andreyev" userId="aaefe5fe73a8c4e7" providerId="Windows Live" clId="Web-{01DFA3E8-5388-42D8-8DDF-B6B0EFAA981B}" dt="2019-02-14T08:01:28.120" v="149" actId="1076"/>
          <ac:spMkLst>
            <pc:docMk/>
            <pc:sldMk cId="3646825108" sldId="313"/>
            <ac:spMk id="20" creationId="{E0660886-3DF8-466A-BFC6-7CD155601059}"/>
          </ac:spMkLst>
        </pc:spChg>
        <pc:spChg chg="add mod">
          <ac:chgData name="Nikolay Andreyev" userId="aaefe5fe73a8c4e7" providerId="Windows Live" clId="Web-{01DFA3E8-5388-42D8-8DDF-B6B0EFAA981B}" dt="2019-02-14T08:01:30.824" v="150" actId="1076"/>
          <ac:spMkLst>
            <pc:docMk/>
            <pc:sldMk cId="3646825108" sldId="313"/>
            <ac:spMk id="21" creationId="{EF1A7D76-DC6F-4888-A8B1-2B728E212F77}"/>
          </ac:spMkLst>
        </pc:spChg>
        <pc:spChg chg="add mod">
          <ac:chgData name="Nikolay Andreyev" userId="aaefe5fe73a8c4e7" providerId="Windows Live" clId="Web-{01DFA3E8-5388-42D8-8DDF-B6B0EFAA981B}" dt="2019-02-14T07:58:11.431" v="108" actId="20577"/>
          <ac:spMkLst>
            <pc:docMk/>
            <pc:sldMk cId="3646825108" sldId="313"/>
            <ac:spMk id="22" creationId="{85FFEE70-5411-4105-8881-D6AB9C1FEEC7}"/>
          </ac:spMkLst>
        </pc:spChg>
        <pc:spChg chg="add mod">
          <ac:chgData name="Nikolay Andreyev" userId="aaefe5fe73a8c4e7" providerId="Windows Live" clId="Web-{01DFA3E8-5388-42D8-8DDF-B6B0EFAA981B}" dt="2019-02-14T07:58:03.493" v="104" actId="20577"/>
          <ac:spMkLst>
            <pc:docMk/>
            <pc:sldMk cId="3646825108" sldId="313"/>
            <ac:spMk id="23" creationId="{411254D0-EEA5-4125-8643-021062F0A8CE}"/>
          </ac:spMkLst>
        </pc:spChg>
        <pc:spChg chg="add mod">
          <ac:chgData name="Nikolay Andreyev" userId="aaefe5fe73a8c4e7" providerId="Windows Live" clId="Web-{01DFA3E8-5388-42D8-8DDF-B6B0EFAA981B}" dt="2019-02-14T08:01:43.964" v="153" actId="1076"/>
          <ac:spMkLst>
            <pc:docMk/>
            <pc:sldMk cId="3646825108" sldId="313"/>
            <ac:spMk id="24" creationId="{4024349A-672E-4EF0-B2A7-3D38728CDED9}"/>
          </ac:spMkLst>
        </pc:spChg>
        <pc:spChg chg="add mod">
          <ac:chgData name="Nikolay Andreyev" userId="aaefe5fe73a8c4e7" providerId="Windows Live" clId="Web-{01DFA3E8-5388-42D8-8DDF-B6B0EFAA981B}" dt="2019-02-14T07:58:17.665" v="112" actId="20577"/>
          <ac:spMkLst>
            <pc:docMk/>
            <pc:sldMk cId="3646825108" sldId="313"/>
            <ac:spMk id="25" creationId="{4084A2F0-FB16-485D-920D-C1423EB02AF1}"/>
          </ac:spMkLst>
        </pc:spChg>
        <pc:spChg chg="add mod">
          <ac:chgData name="Nikolay Andreyev" userId="aaefe5fe73a8c4e7" providerId="Windows Live" clId="Web-{01DFA3E8-5388-42D8-8DDF-B6B0EFAA981B}" dt="2019-02-14T08:01:37.058" v="151" actId="1076"/>
          <ac:spMkLst>
            <pc:docMk/>
            <pc:sldMk cId="3646825108" sldId="313"/>
            <ac:spMk id="26" creationId="{E4BDF7F7-AFEB-427B-856C-E67D9C06F5F3}"/>
          </ac:spMkLst>
        </pc:spChg>
        <pc:cxnChg chg="add mod">
          <ac:chgData name="Nikolay Andreyev" userId="aaefe5fe73a8c4e7" providerId="Windows Live" clId="Web-{01DFA3E8-5388-42D8-8DDF-B6B0EFAA981B}" dt="2019-02-14T07:59:10.697" v="123" actId="14100"/>
          <ac:cxnSpMkLst>
            <pc:docMk/>
            <pc:sldMk cId="3646825108" sldId="313"/>
            <ac:cxnSpMk id="7" creationId="{01B33280-CAC4-49A3-A291-3A968BC11993}"/>
          </ac:cxnSpMkLst>
        </pc:cxnChg>
        <pc:cxnChg chg="add del">
          <ac:chgData name="Nikolay Andreyev" userId="aaefe5fe73a8c4e7" providerId="Windows Live" clId="Web-{01DFA3E8-5388-42D8-8DDF-B6B0EFAA981B}" dt="2019-02-14T07:52:25.974" v="3"/>
          <ac:cxnSpMkLst>
            <pc:docMk/>
            <pc:sldMk cId="3646825108" sldId="313"/>
            <ac:cxnSpMk id="12" creationId="{D6206FDC-2777-4D7F-AF9C-73413DA664C9}"/>
          </ac:cxnSpMkLst>
        </pc:cxnChg>
      </pc:sldChg>
      <pc:sldChg chg="new">
        <pc:chgData name="Nikolay Andreyev" userId="aaefe5fe73a8c4e7" providerId="Windows Live" clId="Web-{01DFA3E8-5388-42D8-8DDF-B6B0EFAA981B}" dt="2019-02-14T07:50:48.614" v="0"/>
        <pc:sldMkLst>
          <pc:docMk/>
          <pc:sldMk cId="2601946446" sldId="315"/>
        </pc:sldMkLst>
      </pc:sldChg>
      <pc:sldChg chg="modSp">
        <pc:chgData name="Nikolay Andreyev" userId="aaefe5fe73a8c4e7" providerId="Windows Live" clId="Web-{01DFA3E8-5388-42D8-8DDF-B6B0EFAA981B}" dt="2019-02-14T08:35:40.898" v="167" actId="1076"/>
        <pc:sldMkLst>
          <pc:docMk/>
          <pc:sldMk cId="1943875610" sldId="320"/>
        </pc:sldMkLst>
        <pc:spChg chg="mod">
          <ac:chgData name="Nikolay Andreyev" userId="aaefe5fe73a8c4e7" providerId="Windows Live" clId="Web-{01DFA3E8-5388-42D8-8DDF-B6B0EFAA981B}" dt="2019-02-14T08:35:40.898" v="167" actId="1076"/>
          <ac:spMkLst>
            <pc:docMk/>
            <pc:sldMk cId="1943875610" sldId="320"/>
            <ac:spMk id="7" creationId="{00000000-0000-0000-0000-000000000000}"/>
          </ac:spMkLst>
        </pc:spChg>
        <pc:spChg chg="mod">
          <ac:chgData name="Nikolay Andreyev" userId="aaefe5fe73a8c4e7" providerId="Windows Live" clId="Web-{01DFA3E8-5388-42D8-8DDF-B6B0EFAA981B}" dt="2019-02-14T08:35:33.460" v="166" actId="1076"/>
          <ac:spMkLst>
            <pc:docMk/>
            <pc:sldMk cId="1943875610" sldId="320"/>
            <ac:spMk id="10" creationId="{00000000-0000-0000-0000-000000000000}"/>
          </ac:spMkLst>
        </pc:spChg>
        <pc:spChg chg="mod">
          <ac:chgData name="Nikolay Andreyev" userId="aaefe5fe73a8c4e7" providerId="Windows Live" clId="Web-{01DFA3E8-5388-42D8-8DDF-B6B0EFAA981B}" dt="2019-02-14T08:34:46.210" v="160" actId="1076"/>
          <ac:spMkLst>
            <pc:docMk/>
            <pc:sldMk cId="1943875610" sldId="320"/>
            <ac:spMk id="13" creationId="{00000000-0000-0000-0000-000000000000}"/>
          </ac:spMkLst>
        </pc:spChg>
        <pc:spChg chg="mod">
          <ac:chgData name="Nikolay Andreyev" userId="aaefe5fe73a8c4e7" providerId="Windows Live" clId="Web-{01DFA3E8-5388-42D8-8DDF-B6B0EFAA981B}" dt="2019-02-14T08:34:32.070" v="157" actId="1076"/>
          <ac:spMkLst>
            <pc:docMk/>
            <pc:sldMk cId="1943875610" sldId="320"/>
            <ac:spMk id="17" creationId="{00000000-0000-0000-0000-000000000000}"/>
          </ac:spMkLst>
        </pc:spChg>
        <pc:spChg chg="mod">
          <ac:chgData name="Nikolay Andreyev" userId="aaefe5fe73a8c4e7" providerId="Windows Live" clId="Web-{01DFA3E8-5388-42D8-8DDF-B6B0EFAA981B}" dt="2019-02-14T08:34:42.773" v="159" actId="1076"/>
          <ac:spMkLst>
            <pc:docMk/>
            <pc:sldMk cId="1943875610" sldId="320"/>
            <ac:spMk id="18" creationId="{00000000-0000-0000-0000-000000000000}"/>
          </ac:spMkLst>
        </pc:spChg>
        <pc:spChg chg="mod">
          <ac:chgData name="Nikolay Andreyev" userId="aaefe5fe73a8c4e7" providerId="Windows Live" clId="Web-{01DFA3E8-5388-42D8-8DDF-B6B0EFAA981B}" dt="2019-02-14T08:35:25.835" v="165" actId="1076"/>
          <ac:spMkLst>
            <pc:docMk/>
            <pc:sldMk cId="1943875610" sldId="320"/>
            <ac:spMk id="22" creationId="{00000000-0000-0000-0000-000000000000}"/>
          </ac:spMkLst>
        </pc:spChg>
        <pc:spChg chg="mod">
          <ac:chgData name="Nikolay Andreyev" userId="aaefe5fe73a8c4e7" providerId="Windows Live" clId="Web-{01DFA3E8-5388-42D8-8DDF-B6B0EFAA981B}" dt="2019-02-14T08:35:12.570" v="163" actId="1076"/>
          <ac:spMkLst>
            <pc:docMk/>
            <pc:sldMk cId="1943875610" sldId="320"/>
            <ac:spMk id="23" creationId="{00000000-0000-0000-0000-000000000000}"/>
          </ac:spMkLst>
        </pc:spChg>
        <pc:spChg chg="mod">
          <ac:chgData name="Nikolay Andreyev" userId="aaefe5fe73a8c4e7" providerId="Windows Live" clId="Web-{01DFA3E8-5388-42D8-8DDF-B6B0EFAA981B}" dt="2019-02-14T08:34:57.413" v="161" actId="1076"/>
          <ac:spMkLst>
            <pc:docMk/>
            <pc:sldMk cId="1943875610" sldId="320"/>
            <ac:spMk id="24" creationId="{00000000-0000-0000-0000-000000000000}"/>
          </ac:spMkLst>
        </pc:spChg>
        <pc:spChg chg="mod">
          <ac:chgData name="Nikolay Andreyev" userId="aaefe5fe73a8c4e7" providerId="Windows Live" clId="Web-{01DFA3E8-5388-42D8-8DDF-B6B0EFAA981B}" dt="2019-02-14T08:35:14.960" v="164" actId="1076"/>
          <ac:spMkLst>
            <pc:docMk/>
            <pc:sldMk cId="1943875610" sldId="320"/>
            <ac:spMk id="25" creationId="{00000000-0000-0000-0000-000000000000}"/>
          </ac:spMkLst>
        </pc:spChg>
        <pc:grpChg chg="mod">
          <ac:chgData name="Nikolay Andreyev" userId="aaefe5fe73a8c4e7" providerId="Windows Live" clId="Web-{01DFA3E8-5388-42D8-8DDF-B6B0EFAA981B}" dt="2019-02-14T08:34:36.413" v="158" actId="1076"/>
          <ac:grpSpMkLst>
            <pc:docMk/>
            <pc:sldMk cId="1943875610" sldId="320"/>
            <ac:grpSpMk id="27" creationId="{00000000-0000-0000-0000-000000000000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8FD81-AE44-44D6-B916-3DF7D6E7DA34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2975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ED098-43FF-49C6-A53A-22183CDAE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626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7CF86-4176-43C5-9746-60D979D43BB0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28585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603D6-83D0-4E03-B9ED-76FBF34B1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898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483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040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560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080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638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118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600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083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603D6-83D0-4E03-B9ED-76FBF34B184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848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603D6-83D0-4E03-B9ED-76FBF34B184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339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603D6-83D0-4E03-B9ED-76FBF34B184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66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459" indent="0" algn="ctr">
              <a:buNone/>
              <a:defRPr sz="2000"/>
            </a:lvl2pPr>
            <a:lvl3pPr marL="912995" indent="0" algn="ctr">
              <a:buNone/>
              <a:defRPr sz="1900"/>
            </a:lvl3pPr>
            <a:lvl4pPr marL="1369492" indent="0" algn="ctr">
              <a:buNone/>
              <a:defRPr sz="1600"/>
            </a:lvl4pPr>
            <a:lvl5pPr marL="1825989" indent="0" algn="ctr">
              <a:buNone/>
              <a:defRPr sz="1600"/>
            </a:lvl5pPr>
            <a:lvl6pPr marL="2282526" indent="0" algn="ctr">
              <a:buNone/>
              <a:defRPr sz="1600"/>
            </a:lvl6pPr>
            <a:lvl7pPr marL="2738982" indent="0" algn="ctr">
              <a:buNone/>
              <a:defRPr sz="1600"/>
            </a:lvl7pPr>
            <a:lvl8pPr marL="3195440" indent="0" algn="ctr">
              <a:buNone/>
              <a:defRPr sz="1600"/>
            </a:lvl8pPr>
            <a:lvl9pPr marL="365189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FC3B-7F50-4929-A93B-A5258222AC49}" type="datetime1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DC2C-4C76-4569-A177-15585FCD4A8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9345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5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459" indent="0">
              <a:buNone/>
              <a:defRPr sz="2800"/>
            </a:lvl2pPr>
            <a:lvl3pPr marL="912995" indent="0">
              <a:buNone/>
              <a:defRPr sz="2400"/>
            </a:lvl3pPr>
            <a:lvl4pPr marL="1369492" indent="0">
              <a:buNone/>
              <a:defRPr sz="2000"/>
            </a:lvl4pPr>
            <a:lvl5pPr marL="1825989" indent="0">
              <a:buNone/>
              <a:defRPr sz="2000"/>
            </a:lvl5pPr>
            <a:lvl6pPr marL="2282526" indent="0">
              <a:buNone/>
              <a:defRPr sz="2000"/>
            </a:lvl6pPr>
            <a:lvl7pPr marL="2738982" indent="0">
              <a:buNone/>
              <a:defRPr sz="2000"/>
            </a:lvl7pPr>
            <a:lvl8pPr marL="3195440" indent="0">
              <a:buNone/>
              <a:defRPr sz="2000"/>
            </a:lvl8pPr>
            <a:lvl9pPr marL="365189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459" indent="0">
              <a:buNone/>
              <a:defRPr sz="1500"/>
            </a:lvl2pPr>
            <a:lvl3pPr marL="912995" indent="0">
              <a:buNone/>
              <a:defRPr sz="1200"/>
            </a:lvl3pPr>
            <a:lvl4pPr marL="1369492" indent="0">
              <a:buNone/>
              <a:defRPr sz="1100"/>
            </a:lvl4pPr>
            <a:lvl5pPr marL="1825989" indent="0">
              <a:buNone/>
              <a:defRPr sz="1100"/>
            </a:lvl5pPr>
            <a:lvl6pPr marL="2282526" indent="0">
              <a:buNone/>
              <a:defRPr sz="1100"/>
            </a:lvl6pPr>
            <a:lvl7pPr marL="2738982" indent="0">
              <a:buNone/>
              <a:defRPr sz="1100"/>
            </a:lvl7pPr>
            <a:lvl8pPr marL="3195440" indent="0">
              <a:buNone/>
              <a:defRPr sz="1100"/>
            </a:lvl8pPr>
            <a:lvl9pPr marL="365189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696C-7E06-4FB9-800D-3CD7B3CFDEDE}" type="datetime1">
              <a:rPr lang="ru-RU" smtClean="0"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DC2C-4C76-4569-A177-15585FCD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679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3211-772F-4C6F-AFB6-07F1BC317E30}" type="datetime1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DC2C-4C76-4569-A177-15585FCD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880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4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4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E50F-7D8C-4A3C-8590-71847B50567A}" type="datetime1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DC2C-4C76-4569-A177-15585FCD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691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0409-D757-4D09-A137-3DC2A0B8F0D4}" type="datetime1">
              <a:rPr lang="ru-RU" smtClean="0"/>
              <a:t>22.04.2019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DC2C-4C76-4569-A177-15585FCD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116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236D-4FCC-4A6B-9584-1F64DEC63C93}" type="datetime1">
              <a:rPr lang="ru-RU" smtClean="0"/>
              <a:t>22.04.2019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401719" y="255051"/>
            <a:ext cx="1155560" cy="867596"/>
          </a:xfrm>
        </p:spPr>
        <p:txBody>
          <a:bodyPr/>
          <a:lstStyle/>
          <a:p>
            <a:fld id="{0C4ADC2C-4C76-4569-A177-15585FCD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279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3D67-32F4-450B-8007-1773B612D6D9}" type="datetime1">
              <a:rPr lang="ru-RU" smtClean="0"/>
              <a:t>22.04.2019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DC2C-4C76-4569-A177-15585FCD4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18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0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8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4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9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4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9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5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9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18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59FC-6EBA-4324-9D64-8DDF37DECFA4}" type="datetime1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DC2C-4C76-4569-A177-15585FCD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29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8E3DC-715A-42D7-BBB9-9C6A742EF8D7}" type="datetime1">
              <a:rPr lang="ru-RU" smtClean="0"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DC2C-4C76-4569-A177-15585FCD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24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59" indent="0">
              <a:buNone/>
              <a:defRPr sz="2000" b="1"/>
            </a:lvl2pPr>
            <a:lvl3pPr marL="912995" indent="0">
              <a:buNone/>
              <a:defRPr sz="1900" b="1"/>
            </a:lvl3pPr>
            <a:lvl4pPr marL="1369492" indent="0">
              <a:buNone/>
              <a:defRPr sz="1600" b="1"/>
            </a:lvl4pPr>
            <a:lvl5pPr marL="1825989" indent="0">
              <a:buNone/>
              <a:defRPr sz="1600" b="1"/>
            </a:lvl5pPr>
            <a:lvl6pPr marL="2282526" indent="0">
              <a:buNone/>
              <a:defRPr sz="1600" b="1"/>
            </a:lvl6pPr>
            <a:lvl7pPr marL="2738982" indent="0">
              <a:buNone/>
              <a:defRPr sz="1600" b="1"/>
            </a:lvl7pPr>
            <a:lvl8pPr marL="3195440" indent="0">
              <a:buNone/>
              <a:defRPr sz="1600" b="1"/>
            </a:lvl8pPr>
            <a:lvl9pPr marL="36518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59" indent="0">
              <a:buNone/>
              <a:defRPr sz="2000" b="1"/>
            </a:lvl2pPr>
            <a:lvl3pPr marL="912995" indent="0">
              <a:buNone/>
              <a:defRPr sz="1900" b="1"/>
            </a:lvl3pPr>
            <a:lvl4pPr marL="1369492" indent="0">
              <a:buNone/>
              <a:defRPr sz="1600" b="1"/>
            </a:lvl4pPr>
            <a:lvl5pPr marL="1825989" indent="0">
              <a:buNone/>
              <a:defRPr sz="1600" b="1"/>
            </a:lvl5pPr>
            <a:lvl6pPr marL="2282526" indent="0">
              <a:buNone/>
              <a:defRPr sz="1600" b="1"/>
            </a:lvl6pPr>
            <a:lvl7pPr marL="2738982" indent="0">
              <a:buNone/>
              <a:defRPr sz="1600" b="1"/>
            </a:lvl7pPr>
            <a:lvl8pPr marL="3195440" indent="0">
              <a:buNone/>
              <a:defRPr sz="1600" b="1"/>
            </a:lvl8pPr>
            <a:lvl9pPr marL="36518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E1A9-D372-406D-A06B-8002501AF348}" type="datetime1">
              <a:rPr lang="ru-RU" smtClean="0"/>
              <a:t>22.04.2019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DC2C-4C76-4569-A177-15585FCD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46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53E1-C456-407C-AF31-6B097BD508C7}" type="datetime1">
              <a:rPr lang="ru-RU" smtClean="0"/>
              <a:t>22.04.2019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DC2C-4C76-4569-A177-15585FCD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69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DD42-47D9-4783-A88C-1C7C3F7BE783}" type="datetime1">
              <a:rPr lang="ru-RU" smtClean="0"/>
              <a:t>22.04.2019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DC2C-4C76-4569-A177-15585FCD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3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5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459" indent="0">
              <a:buNone/>
              <a:defRPr sz="1500"/>
            </a:lvl2pPr>
            <a:lvl3pPr marL="912995" indent="0">
              <a:buNone/>
              <a:defRPr sz="1200"/>
            </a:lvl3pPr>
            <a:lvl4pPr marL="1369492" indent="0">
              <a:buNone/>
              <a:defRPr sz="1100"/>
            </a:lvl4pPr>
            <a:lvl5pPr marL="1825989" indent="0">
              <a:buNone/>
              <a:defRPr sz="1100"/>
            </a:lvl5pPr>
            <a:lvl6pPr marL="2282526" indent="0">
              <a:buNone/>
              <a:defRPr sz="1100"/>
            </a:lvl6pPr>
            <a:lvl7pPr marL="2738982" indent="0">
              <a:buNone/>
              <a:defRPr sz="1100"/>
            </a:lvl7pPr>
            <a:lvl8pPr marL="3195440" indent="0">
              <a:buNone/>
              <a:defRPr sz="1100"/>
            </a:lvl8pPr>
            <a:lvl9pPr marL="365189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4FD6-652A-4C00-A6D9-067BEB56389F}" type="datetime1">
              <a:rPr lang="ru-RU" smtClean="0"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DC2C-4C76-4569-A177-15585FCD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952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525" y="341672"/>
            <a:ext cx="8422195" cy="802943"/>
          </a:xfrm>
          <a:prstGeom prst="rect">
            <a:avLst/>
          </a:prstGeom>
        </p:spPr>
        <p:txBody>
          <a:bodyPr vert="horz" lIns="91320" tIns="45718" rIns="91320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91320" tIns="45718" rIns="91320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 vert="horz" lIns="91320" tIns="45718" rIns="9132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5E799-F71E-4825-817C-7EE79AF7C3B9}" type="datetime1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</p:spPr>
        <p:txBody>
          <a:bodyPr vert="horz" lIns="91320" tIns="45718" rIns="9132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401719" y="255051"/>
            <a:ext cx="1155560" cy="867596"/>
          </a:xfrm>
          <a:prstGeom prst="rect">
            <a:avLst/>
          </a:prstGeom>
        </p:spPr>
        <p:txBody>
          <a:bodyPr vert="horz" lIns="91320" tIns="45718" rIns="91320" bIns="45718" rtlCol="0" anchor="ctr"/>
          <a:lstStyle>
            <a:lvl1pPr algn="r">
              <a:defRPr sz="5500">
                <a:solidFill>
                  <a:srgbClr val="A16327"/>
                </a:solidFill>
              </a:defRPr>
            </a:lvl1pPr>
          </a:lstStyle>
          <a:p>
            <a:fld id="{0C4ADC2C-4C76-4569-A177-15585FCD4A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9766997" y="-6563"/>
            <a:ext cx="2425003" cy="261611"/>
          </a:xfrm>
          <a:prstGeom prst="rect">
            <a:avLst/>
          </a:prstGeom>
          <a:noFill/>
        </p:spPr>
        <p:txBody>
          <a:bodyPr wrap="square" lIns="91320" tIns="45718" rIns="91320" bIns="45718" rtlCol="0">
            <a:spAutoFit/>
          </a:bodyPr>
          <a:lstStyle/>
          <a:p>
            <a:pPr algn="r"/>
            <a:r>
              <a:rPr lang="ru-RU" sz="1100" b="0">
                <a:solidFill>
                  <a:srgbClr val="A16327"/>
                </a:solidFill>
              </a:rPr>
              <a:t>Мининформполитики Чувашии</a:t>
            </a:r>
          </a:p>
        </p:txBody>
      </p:sp>
    </p:spTree>
    <p:extLst>
      <p:ext uri="{BB962C8B-B14F-4D97-AF65-F5344CB8AC3E}">
        <p14:creationId xmlns:p14="http://schemas.microsoft.com/office/powerpoint/2010/main" val="290456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ftr="0" dt="0"/>
  <p:txStyles>
    <p:titleStyle>
      <a:lvl1pPr algn="l" defTabSz="91299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A16327"/>
          </a:solidFill>
          <a:latin typeface="+mj-lt"/>
          <a:ea typeface="+mj-ea"/>
          <a:cs typeface="+mj-cs"/>
        </a:defRPr>
      </a:lvl1pPr>
    </p:titleStyle>
    <p:bodyStyle>
      <a:lvl1pPr marL="228269" indent="-228269" algn="l" defTabSz="9129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A16327"/>
          </a:solidFill>
          <a:latin typeface="+mn-lt"/>
          <a:ea typeface="+mn-ea"/>
          <a:cs typeface="+mn-cs"/>
        </a:defRPr>
      </a:lvl1pPr>
      <a:lvl2pPr marL="684806" indent="-228269" algn="l" defTabSz="9129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A16327"/>
          </a:solidFill>
          <a:latin typeface="+mn-lt"/>
          <a:ea typeface="+mn-ea"/>
          <a:cs typeface="+mn-cs"/>
        </a:defRPr>
      </a:lvl2pPr>
      <a:lvl3pPr marL="1141262" indent="-228269" algn="l" defTabSz="9129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A16327"/>
          </a:solidFill>
          <a:latin typeface="+mn-lt"/>
          <a:ea typeface="+mn-ea"/>
          <a:cs typeface="+mn-cs"/>
        </a:defRPr>
      </a:lvl3pPr>
      <a:lvl4pPr marL="1597720" indent="-228269" algn="l" defTabSz="9129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rgbClr val="A16327"/>
          </a:solidFill>
          <a:latin typeface="+mn-lt"/>
          <a:ea typeface="+mn-ea"/>
          <a:cs typeface="+mn-cs"/>
        </a:defRPr>
      </a:lvl4pPr>
      <a:lvl5pPr marL="2054179" indent="-228269" algn="l" defTabSz="9129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rgbClr val="A16327"/>
          </a:solidFill>
          <a:latin typeface="+mn-lt"/>
          <a:ea typeface="+mn-ea"/>
          <a:cs typeface="+mn-cs"/>
        </a:defRPr>
      </a:lvl5pPr>
      <a:lvl6pPr marL="2510715" indent="-228269" algn="l" defTabSz="9129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212" indent="-228269" algn="l" defTabSz="9129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709" indent="-228269" algn="l" defTabSz="9129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246" indent="-228269" algn="l" defTabSz="9129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9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59" algn="l" defTabSz="9129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5" algn="l" defTabSz="9129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92" algn="l" defTabSz="9129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89" algn="l" defTabSz="9129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26" algn="l" defTabSz="9129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82" algn="l" defTabSz="9129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40" algn="l" defTabSz="9129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99" algn="l" defTabSz="9129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" t="24780" r="82" b="2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2" y="417756"/>
            <a:ext cx="9486183" cy="426855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О результатах перехода на цифровое эфирное телевизионное вещание на территории Чувашской Республики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0703" y="4802661"/>
            <a:ext cx="5676900" cy="1631212"/>
          </a:xfrm>
          <a:prstGeom prst="rect">
            <a:avLst/>
          </a:prstGeom>
          <a:noFill/>
        </p:spPr>
        <p:txBody>
          <a:bodyPr wrap="square" lIns="91320" tIns="45718" rIns="91320" bIns="45718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министр цифрового развития, информационной политики и массовых коммуникаций 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Чувашской Республики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М.В. Анисимов</a:t>
            </a:r>
            <a:endParaRPr lang="ru-RU" sz="2000" dirty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2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Отключение аналогового вещания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7385" y="1717763"/>
            <a:ext cx="4104959" cy="493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995">
              <a:lnSpc>
                <a:spcPct val="90000"/>
              </a:lnSpc>
              <a:spcBef>
                <a:spcPct val="0"/>
              </a:spcBef>
            </a:pPr>
            <a:r>
              <a:rPr lang="ru-RU" sz="2900" b="1" dirty="0" smtClean="0">
                <a:solidFill>
                  <a:srgbClr val="A163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15 апреля 2019 г. 10:00</a:t>
            </a:r>
            <a:endParaRPr lang="ru-RU" sz="2900" b="1" dirty="0">
              <a:solidFill>
                <a:srgbClr val="A163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686944" y="277019"/>
            <a:ext cx="1155560" cy="867596"/>
          </a:xfrm>
        </p:spPr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2" name="Picture 2" descr="https://pp.userapi.com/c856032/v856032629/23456/HdTtkZpHUP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1" t="5023" r="14682" b="20880"/>
          <a:stretch/>
        </p:blipFill>
        <p:spPr bwMode="auto">
          <a:xfrm>
            <a:off x="524332" y="2280727"/>
            <a:ext cx="5180182" cy="41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ÐÐÐ¡ Ð² Ð§ÐµÐ±Ð¾ÐºÑÐ°ÑÐ°Ñ. ÐÑÑÐ¾ÑÐ° â 180 Ð¼ÐµÑÑÐ¾Ð². ÐÐ´Ð¸Ð½ Ð¸Ð· Ð¿ÐµÑÐ²ÑÑ Ð²Ð²ÐµÐ´ÐµÐ½Ð½ÑÑ Ð² ÑÐºÑÐ¿Ð»ÑÐ°ÑÐ°ÑÐ¸Ñ Ð¾Ð±ÑÐµÐºÑÐ¾Ð² Ð¦Ð­Ð¢Ð Ð² ÑÐµÑÐ¿ÑÐ±Ð»Ð¸ÐºÐµ - Ð´ÐµÐºÐ°Ð±ÑÑ 2013 Ð³Ð¾Ð´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784" y="2280727"/>
            <a:ext cx="2357869" cy="41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5238" y="1717763"/>
            <a:ext cx="4104959" cy="493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995">
              <a:lnSpc>
                <a:spcPct val="90000"/>
              </a:lnSpc>
              <a:spcBef>
                <a:spcPct val="0"/>
              </a:spcBef>
            </a:pPr>
            <a:r>
              <a:rPr lang="ru-RU" sz="2900" b="1" dirty="0" smtClean="0">
                <a:solidFill>
                  <a:srgbClr val="A163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61 передатчик</a:t>
            </a:r>
            <a:endParaRPr lang="ru-RU" sz="2900" b="1" dirty="0">
              <a:solidFill>
                <a:srgbClr val="A163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0390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Звонки на региональную горячую линию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686944" y="277019"/>
            <a:ext cx="1155560" cy="867596"/>
          </a:xfrm>
        </p:spPr>
        <p:txBody>
          <a:bodyPr/>
          <a:lstStyle/>
          <a:p>
            <a:r>
              <a:rPr lang="ru-RU" dirty="0"/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93772" y="5482551"/>
            <a:ext cx="6293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Всего звонков за период 15-19.04.2019 </a:t>
            </a:r>
            <a:r>
              <a:rPr lang="ru-RU" sz="2400" b="1" smtClean="0"/>
              <a:t>- </a:t>
            </a:r>
            <a:r>
              <a:rPr lang="ru-RU" sz="2400" b="1" smtClean="0"/>
              <a:t>1867 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25" y="1614487"/>
            <a:ext cx="97345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7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DC2C-4C76-4569-A177-15585FCD4A81}" type="slidenum">
              <a:rPr lang="ru-RU" smtClean="0"/>
              <a:t>4</a:t>
            </a:fld>
            <a:endParaRPr lang="ru-RU"/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1374044" y="319704"/>
            <a:ext cx="8422195" cy="802943"/>
          </a:xfrm>
          <a:prstGeom prst="rect">
            <a:avLst/>
          </a:prstGeom>
        </p:spPr>
        <p:txBody>
          <a:bodyPr vert="horz" lIns="91320" tIns="45718" rIns="91320" bIns="45718" rtlCol="0" anchor="ctr">
            <a:normAutofit/>
          </a:bodyPr>
          <a:lstStyle>
            <a:lvl1pPr algn="l" defTabSz="91299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A1632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Звонки на горячую линию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11" y="1590288"/>
            <a:ext cx="8555506" cy="483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50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Вызов волонтеров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DC2C-4C76-4569-A177-15585FCD4A81}" type="slidenum">
              <a:rPr lang="ru-RU" smtClean="0"/>
              <a:t>5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256826"/>
              </p:ext>
            </p:extLst>
          </p:nvPr>
        </p:nvGraphicFramePr>
        <p:xfrm>
          <a:off x="6853881" y="1567004"/>
          <a:ext cx="4489622" cy="51377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3803"/>
                <a:gridCol w="786724"/>
                <a:gridCol w="922888"/>
                <a:gridCol w="726207"/>
              </a:tblGrid>
              <a:tr h="16391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Вызов волонтера за период с 2019-04-15 по 2019-04-20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работе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Выполнено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Алатырский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Аликовский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Батыревский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Вурнарский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Алатырь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Канаш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Новочебоксарск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Чебоксары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Шумерля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Ибресинский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Канашский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Козловский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Комсомольский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Красноармейский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Красночетайский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Мариинско-Посадский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Моргаушский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Порецкий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Урмарский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Цивильский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Чебоксарский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Шемуршинский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Шумерлинский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Ядринский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Яльчикский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Янтиковский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79" y="2258712"/>
            <a:ext cx="6577360" cy="336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8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330" y="1601450"/>
            <a:ext cx="11796584" cy="12582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500" dirty="0" smtClean="0"/>
              <a:t>Компенсация выплачивается единовременно в размере фактической стоимости приобретенного в период </a:t>
            </a:r>
            <a:r>
              <a:rPr lang="ru-RU" sz="2500" b="1" dirty="0" smtClean="0"/>
              <a:t>с 1 октября 2018 г. по 31 июля 2019 г. </a:t>
            </a:r>
            <a:r>
              <a:rPr lang="ru-RU" sz="2500" dirty="0" smtClean="0"/>
              <a:t>оборудования, но не более:</a:t>
            </a:r>
          </a:p>
          <a:p>
            <a:pPr marL="0" indent="0" algn="just">
              <a:buNone/>
            </a:pPr>
            <a:r>
              <a:rPr lang="ru-RU" sz="2500" b="1" dirty="0" smtClean="0"/>
              <a:t>					</a:t>
            </a:r>
            <a:endParaRPr lang="ru-RU" sz="25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31" y="2826958"/>
            <a:ext cx="2131298" cy="16559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88477" y="3416398"/>
            <a:ext cx="203474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>
                <a:solidFill>
                  <a:srgbClr val="A16327"/>
                </a:solidFill>
              </a:rPr>
              <a:t>1750 </a:t>
            </a:r>
            <a:r>
              <a:rPr lang="ru-RU" sz="2500" b="1" dirty="0" smtClean="0">
                <a:solidFill>
                  <a:srgbClr val="A16327"/>
                </a:solidFill>
              </a:rPr>
              <a:t>рублей</a:t>
            </a:r>
            <a:endParaRPr lang="ru-RU" sz="2500" dirty="0">
              <a:solidFill>
                <a:srgbClr val="A16327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620" y="2826958"/>
            <a:ext cx="1795592" cy="165593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030961" y="3416398"/>
            <a:ext cx="218696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>
                <a:solidFill>
                  <a:srgbClr val="A16327"/>
                </a:solidFill>
              </a:rPr>
              <a:t>6500 </a:t>
            </a:r>
            <a:r>
              <a:rPr lang="ru-RU" sz="2500" b="1" dirty="0" smtClean="0">
                <a:solidFill>
                  <a:srgbClr val="A16327"/>
                </a:solidFill>
              </a:rPr>
              <a:t>рублей</a:t>
            </a:r>
            <a:endParaRPr lang="ru-RU" sz="2500" dirty="0">
              <a:solidFill>
                <a:srgbClr val="A16327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0487" y="2826958"/>
            <a:ext cx="1818160" cy="167801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60521" y="4620972"/>
            <a:ext cx="112967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A16327"/>
                </a:solidFill>
              </a:rPr>
              <a:t>Прием документов осуществляется в отделах социальной защиты </a:t>
            </a:r>
            <a:r>
              <a:rPr lang="ru-RU" sz="2400" dirty="0" smtClean="0">
                <a:solidFill>
                  <a:srgbClr val="A16327"/>
                </a:solidFill>
              </a:rPr>
              <a:t>населения </a:t>
            </a:r>
            <a:r>
              <a:rPr lang="ru-RU" sz="2400" b="1" dirty="0" smtClean="0">
                <a:solidFill>
                  <a:srgbClr val="A16327"/>
                </a:solidFill>
              </a:rPr>
              <a:t>с </a:t>
            </a:r>
            <a:r>
              <a:rPr lang="ru-RU" sz="2400" b="1" dirty="0">
                <a:solidFill>
                  <a:srgbClr val="A16327"/>
                </a:solidFill>
              </a:rPr>
              <a:t>27 марта по 1 августа 2019 г. </a:t>
            </a:r>
            <a:endParaRPr lang="ru-RU" sz="2400" b="1" dirty="0" smtClean="0">
              <a:solidFill>
                <a:srgbClr val="A16327"/>
              </a:solidFill>
            </a:endParaRPr>
          </a:p>
          <a:p>
            <a:endParaRPr lang="ru-RU" sz="2400" b="1" dirty="0">
              <a:solidFill>
                <a:srgbClr val="A16327"/>
              </a:solidFill>
            </a:endParaRPr>
          </a:p>
          <a:p>
            <a:r>
              <a:rPr lang="ru-RU" sz="2400" b="1" dirty="0" smtClean="0">
                <a:solidFill>
                  <a:srgbClr val="A16327"/>
                </a:solidFill>
              </a:rPr>
              <a:t>Подано </a:t>
            </a:r>
            <a:r>
              <a:rPr lang="ru-RU" sz="2400" b="1" dirty="0" smtClean="0">
                <a:solidFill>
                  <a:srgbClr val="A16327"/>
                </a:solidFill>
              </a:rPr>
              <a:t>107 заявлений </a:t>
            </a:r>
            <a:r>
              <a:rPr lang="ru-RU" sz="2400" b="1" dirty="0" smtClean="0">
                <a:solidFill>
                  <a:srgbClr val="A16327"/>
                </a:solidFill>
              </a:rPr>
              <a:t>на получение компенсации </a:t>
            </a:r>
            <a:endParaRPr lang="ru-RU" sz="2400" b="1" dirty="0">
              <a:solidFill>
                <a:srgbClr val="A16327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107212" y="283962"/>
            <a:ext cx="8422195" cy="802943"/>
          </a:xfrm>
          <a:prstGeom prst="rect">
            <a:avLst/>
          </a:prstGeom>
        </p:spPr>
        <p:txBody>
          <a:bodyPr vert="horz" lIns="91320" tIns="45718" rIns="91320" bIns="45718" rtlCol="0" anchor="ctr">
            <a:normAutofit/>
          </a:bodyPr>
          <a:lstStyle>
            <a:lvl1pPr algn="l" defTabSz="91299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A1632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 компенсации</a:t>
            </a:r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401719" y="255051"/>
            <a:ext cx="1155560" cy="867596"/>
          </a:xfrm>
        </p:spPr>
        <p:txBody>
          <a:bodyPr/>
          <a:lstStyle/>
          <a:p>
            <a:r>
              <a:rPr lang="ru-RU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2089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525" y="341672"/>
            <a:ext cx="9059178" cy="80294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Продажа оборудования для приема ЦЭТВ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DC2C-4C76-4569-A177-15585FCD4A81}" type="slidenum">
              <a:rPr lang="ru-RU" smtClean="0"/>
              <a:t>7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4617" y="1545730"/>
            <a:ext cx="4943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A16327"/>
                </a:solidFill>
              </a:rPr>
              <a:t>Торговые сети – </a:t>
            </a:r>
            <a:r>
              <a:rPr lang="ru-RU" sz="2400" b="1" dirty="0" smtClean="0">
                <a:solidFill>
                  <a:srgbClr val="A16327"/>
                </a:solidFill>
              </a:rPr>
              <a:t>2483 </a:t>
            </a:r>
            <a:r>
              <a:rPr lang="ru-RU" sz="2400" b="1" dirty="0" smtClean="0">
                <a:solidFill>
                  <a:srgbClr val="A16327"/>
                </a:solidFill>
              </a:rPr>
              <a:t>приставок</a:t>
            </a:r>
          </a:p>
        </p:txBody>
      </p:sp>
      <p:pic>
        <p:nvPicPr>
          <p:cNvPr id="1030" name="Picture 6" descr="http://info.cap.ru/UserContent2019/info/Photo/2019_04/16/af0ee7f2-f16a-48e5-ab06-15c4cca797b5/hd_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38" y="2854818"/>
            <a:ext cx="2655632" cy="354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nfo.cap.ru/UserContent2019/info/Photo/2019_04/16/af0ee7f2-f16a-48e5-ab06-15c4cca797b5/hd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23" y="2090671"/>
            <a:ext cx="2736903" cy="382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0-tub-ru.yandex.net/i?id=74c3524044930d6256888b0e16f7eae9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449" y="1545730"/>
            <a:ext cx="2803483" cy="37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092514" y="5453990"/>
            <a:ext cx="4375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A16327"/>
                </a:solidFill>
              </a:rPr>
              <a:t>Почта России – </a:t>
            </a:r>
            <a:r>
              <a:rPr lang="ru-RU" sz="2400" b="1" dirty="0" smtClean="0">
                <a:solidFill>
                  <a:srgbClr val="A16327"/>
                </a:solidFill>
              </a:rPr>
              <a:t>450 </a:t>
            </a:r>
            <a:r>
              <a:rPr lang="ru-RU" sz="2400" b="1" dirty="0">
                <a:solidFill>
                  <a:srgbClr val="A16327"/>
                </a:solidFill>
              </a:rPr>
              <a:t>приставок</a:t>
            </a:r>
          </a:p>
        </p:txBody>
      </p:sp>
    </p:spTree>
    <p:extLst>
      <p:ext uri="{BB962C8B-B14F-4D97-AF65-F5344CB8AC3E}">
        <p14:creationId xmlns:p14="http://schemas.microsoft.com/office/powerpoint/2010/main" val="208341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60125" y="3172433"/>
            <a:ext cx="972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Спасибо </a:t>
            </a:r>
            <a:r>
              <a:rPr lang="ru-RU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 внимание</a:t>
            </a:r>
            <a:r>
              <a:rPr lang="ru-RU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4524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Мининформполитики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5232</TotalTime>
  <Words>270</Words>
  <Application>Microsoft Office PowerPoint</Application>
  <PresentationFormat>Широкоэкранный</PresentationFormat>
  <Paragraphs>145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Мининформполитики</vt:lpstr>
      <vt:lpstr>О результатах перехода на цифровое эфирное телевизионное вещание на территории Чувашской Республики </vt:lpstr>
      <vt:lpstr>Отключение аналогового вещания</vt:lpstr>
      <vt:lpstr>Звонки на региональную горячую линию</vt:lpstr>
      <vt:lpstr>Презентация PowerPoint</vt:lpstr>
      <vt:lpstr>Вызов волонтеров</vt:lpstr>
      <vt:lpstr>Презентация PowerPoint</vt:lpstr>
      <vt:lpstr>Продажа оборудования для приема ЦЭТВ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Мининформ ЧР Денис Нибаев</dc:creator>
  <cp:lastModifiedBy>Мининформ ЧР Евгений Кошмаркин</cp:lastModifiedBy>
  <cp:revision>240</cp:revision>
  <cp:lastPrinted>2019-04-08T05:32:47Z</cp:lastPrinted>
  <dcterms:created xsi:type="dcterms:W3CDTF">2015-10-23T11:46:56Z</dcterms:created>
  <dcterms:modified xsi:type="dcterms:W3CDTF">2019-04-22T05:17:16Z</dcterms:modified>
</cp:coreProperties>
</file>