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01B4-56A7-41D7-A55F-91CD5DB03A6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BB7D-2666-418A-B95B-A8885F096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79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01B4-56A7-41D7-A55F-91CD5DB03A6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BB7D-2666-418A-B95B-A8885F096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5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01B4-56A7-41D7-A55F-91CD5DB03A6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BB7D-2666-418A-B95B-A8885F096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83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01B4-56A7-41D7-A55F-91CD5DB03A6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BB7D-2666-418A-B95B-A8885F096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97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01B4-56A7-41D7-A55F-91CD5DB03A6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BB7D-2666-418A-B95B-A8885F096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1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01B4-56A7-41D7-A55F-91CD5DB03A6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BB7D-2666-418A-B95B-A8885F096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9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01B4-56A7-41D7-A55F-91CD5DB03A6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BB7D-2666-418A-B95B-A8885F096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5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01B4-56A7-41D7-A55F-91CD5DB03A6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BB7D-2666-418A-B95B-A8885F096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99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01B4-56A7-41D7-A55F-91CD5DB03A6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BB7D-2666-418A-B95B-A8885F096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4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01B4-56A7-41D7-A55F-91CD5DB03A6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BB7D-2666-418A-B95B-A8885F096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75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001B4-56A7-41D7-A55F-91CD5DB03A6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9BB7D-2666-418A-B95B-A8885F096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84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001B4-56A7-41D7-A55F-91CD5DB03A62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9BB7D-2666-418A-B95B-A8885F0964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75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I:\Отдел бюджетной политики\_________Р\__________ 2019 год\2-е уточнение\доклад\доклад 2 уточнение 2019 (новый)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18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I:\Отдел бюджетной политики\_________Р\__________ 2019 год\2-е уточнение\доклад\доклад 2 уточнение 2019 (новый)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86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I:\Отдел бюджетной политики\_________Р\__________ 2019 год\2-е уточнение\доклад\доклад 2 уточнение 2019 (новый)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86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I:\Отдел бюджетной политики\_________Р\__________ 2019 год\2-е уточнение\доклад\доклад 2 уточнение 2019 (новый)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52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I:\Отдел бюджетной политики\_________Р\__________ 2019 год\2-е уточнение\доклад\доклад 2 уточнение 2019 (новый)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066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I:\Отдел бюджетной политики\_________Р\__________ 2019 год\2-е уточнение\доклад\доклад 2 уточнение 2019 (новый)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266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I:\Отдел бюджетной политики\_________Р\__________ 2019 год\2-е уточнение\доклад\доклад 2 уточнение 2019 (новый)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" y="169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755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I:\Отдел бюджетной политики\_________Р\__________ 2019 год\2-е уточнение\доклад\доклад 2 уточнение 2019 (новый)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732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I:\Отдел бюджетной политики\_________Р\__________ 2019 год\2-е уточнение\доклад\доклад 2 уточнение 2019 (новый)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26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76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I:\Отдел бюджетной политики\_________Р\__________ 2019 год\2-е уточнение\доклад\доклад 2 уточнение 2019 (новый)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934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I:\Отдел бюджетной политики\_________Р\__________ 2019 год\2-е уточнение\доклад\доклад 2 уточнение 2019 (новый)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13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I:\Отдел бюджетной политики\_________Р\__________ 2019 год\2-е уточнение\доклад\доклад 2 уточнение 2019 (новый)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98" y="1102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848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I:\Отдел бюджетной политики\_________Р\__________ 2019 год\2-е уточнение\доклад\доклад 2 уточнение 2019 (новый)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01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93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I:\Отдел бюджетной политики\_________Р\__________ 2019 год\2-е уточнение\доклад\доклад 2 уточнение 2019 (новый)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330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I:\Отдел бюджетной политики\_________Р\__________ 2019 год\2-е уточнение\доклад\доклад 2 уточнение 2019 (новый)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9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0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I:\Отдел бюджетной политики\_________Р\__________ 2019 год\2-е уточнение\доклад\доклад 2 уточнение 2019 (новый)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" y="1176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08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I:\Отдел бюджетной политики\_________Р\__________ 2019 год\2-е уточнение\доклад\доклад 2 уточнение 2019 (новый)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16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91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I:\Отдел бюджетной политики\_________Р\__________ 2019 год\2-е уточнение\доклад\доклад 2 уточнение 2019 (новый)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919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524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I:\Отдел бюджетной политики\_________Р\__________ 2019 год\2-е уточнение\доклад\доклад 2 уточнение 2019 (новый)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76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05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Васильева Елена Александровна</dc:creator>
  <cp:lastModifiedBy>Татьяна Андреева</cp:lastModifiedBy>
  <cp:revision>2</cp:revision>
  <dcterms:created xsi:type="dcterms:W3CDTF">2019-04-24T13:09:14Z</dcterms:created>
  <dcterms:modified xsi:type="dcterms:W3CDTF">2019-04-24T13:38:44Z</dcterms:modified>
</cp:coreProperties>
</file>