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</p:sldMasterIdLst>
  <p:sldIdLst>
    <p:sldId id="265" r:id="rId3"/>
    <p:sldId id="259" r:id="rId4"/>
    <p:sldId id="260" r:id="rId5"/>
    <p:sldId id="261" r:id="rId6"/>
    <p:sldId id="262" r:id="rId7"/>
    <p:sldId id="267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od4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ECC7-7597-4C29-8378-089CF0BA2322}" type="datetime1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1ECE-AD37-49FC-AE14-C7F6B89799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96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FFB1-8BB3-44FE-90A7-8C3B6AB4E652}" type="datetime1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2862-6D1C-409C-ACE8-D01D8A4860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27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4896-F105-46E6-BCC6-36851E1AD5C5}" type="datetime1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4AB6-1084-4F3A-8896-08E742F619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75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965A-4044-49D0-9D5F-6A9769654E5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107-72DB-4457-A114-360FC10105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965A-4044-49D0-9D5F-6A9769654E5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107-72DB-4457-A114-360FC1010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965A-4044-49D0-9D5F-6A9769654E5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107-72DB-4457-A114-360FC10105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965A-4044-49D0-9D5F-6A9769654E5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107-72DB-4457-A114-360FC1010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965A-4044-49D0-9D5F-6A9769654E5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107-72DB-4457-A114-360FC10105D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965A-4044-49D0-9D5F-6A9769654E5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107-72DB-4457-A114-360FC1010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965A-4044-49D0-9D5F-6A9769654E5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107-72DB-4457-A114-360FC1010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965A-4044-49D0-9D5F-6A9769654E5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107-72DB-4457-A114-360FC10105D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BD6-B18E-4406-900E-07159333342D}" type="datetime1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FB478-EC88-438A-B1E3-7BBE067AF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232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965A-4044-49D0-9D5F-6A9769654E5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107-72DB-4457-A114-360FC1010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965A-4044-49D0-9D5F-6A9769654E5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107-72DB-4457-A114-360FC1010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965A-4044-49D0-9D5F-6A9769654E5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107-72DB-4457-A114-360FC1010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09B8-F5DD-4CB3-8162-5CBE11633428}" type="datetime1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7755-E6E8-493E-B1C7-11BD8B92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60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2E22-4CA6-4E2B-8AE3-7B8CF4EBE6AA}" type="datetime1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B1AB-86E0-49F7-B896-FB86DC20E9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90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4D14-E404-4EA5-97BD-7D94B025EA63}" type="datetime1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88C2-24E0-43FB-8C65-36D02F817B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52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3B2CF-C8D7-4A66-B5A6-752D2BA292E5}" type="datetime1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8332-B824-4322-BEC6-BB0DA8E895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36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161C-722F-4678-9D2B-697D983C6C54}" type="datetime1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ADFC-BAB2-4168-A0A1-A59DEA3D57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0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FEA4-50CE-41F2-B7E8-42F76A2A8272}" type="datetime1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2E16-5DAF-4BD5-A96F-B255FB4FBE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13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612F-506E-4AB8-8AA0-7B24A2F37FF9}" type="datetime1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1A1F-8FA3-4C57-B2D5-3E62F71712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2F7F8A-B367-4DA7-815E-E881131CCEE7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EE8B0-7486-413F-965A-E99D3B61A3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2F7F8A-B367-4DA7-815E-E881131CCEE7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EE8B0-7486-413F-965A-E99D3B61A3A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vid-cov.cap.ru/list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950" y="765175"/>
            <a:ext cx="6983413" cy="2159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О работе волонтеров на территории Чувашской Республики в период ограничительных мер, связанных с распространением новой коронавирусной инфекции</a:t>
            </a:r>
            <a:endParaRPr lang="ru-RU" alt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4868863"/>
            <a:ext cx="6400800" cy="18002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altLang="ru-RU" sz="1800" b="1" dirty="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Яковлев Сергей Петрович,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министр образования и молодежной политики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Чувашской Республики</a:t>
            </a:r>
          </a:p>
          <a:p>
            <a:pPr algn="l" eaLnBrk="1" hangingPunct="1">
              <a:lnSpc>
                <a:spcPct val="80000"/>
              </a:lnSpc>
            </a:pPr>
            <a:endParaRPr lang="ru-RU" altLang="ru-RU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80000"/>
              </a:lnSpc>
            </a:pPr>
            <a:endParaRPr lang="ru-RU" altLang="ru-RU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250825" y="4475163"/>
            <a:ext cx="6400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ru-RU" sz="1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1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0 апреля 2020 г.</a:t>
            </a:r>
          </a:p>
        </p:txBody>
      </p:sp>
    </p:spTree>
    <p:extLst>
      <p:ext uri="{BB962C8B-B14F-4D97-AF65-F5344CB8AC3E}">
        <p14:creationId xmlns:p14="http://schemas.microsoft.com/office/powerpoint/2010/main" val="3931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923928" y="346646"/>
            <a:ext cx="5122912" cy="15701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Региональный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штаб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волонтеров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Мывместе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r>
              <a:rPr lang="ru-RU" sz="3200" dirty="0"/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23528" y="1089691"/>
            <a:ext cx="8640960" cy="5662920"/>
          </a:xfr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</a:t>
            </a:r>
          </a:p>
          <a:p>
            <a:pPr marL="0" indent="0" algn="just">
              <a:buNone/>
            </a:pP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600" dirty="0" smtClean="0"/>
          </a:p>
          <a:p>
            <a:pPr marL="0" indent="0">
              <a:buNone/>
            </a:pP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 smtClean="0">
                <a:latin typeface="Arial Narrow" panose="020B0606020202030204" pitchFamily="34" charset="0"/>
              </a:rPr>
              <a:t>            </a:t>
            </a:r>
            <a:r>
              <a:rPr lang="ru-RU" sz="1600" b="1" dirty="0" smtClean="0"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</a:t>
            </a:r>
            <a:endPara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</a:t>
            </a:r>
            <a:endParaRPr lang="ru-RU" sz="25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                    </a:t>
            </a:r>
            <a:r>
              <a:rPr lang="ru-RU" sz="1600" b="1" dirty="0">
                <a:latin typeface="Arial Narrow" panose="020B0606020202030204" pitchFamily="34" charset="0"/>
              </a:rPr>
              <a:t>                                                                    </a:t>
            </a:r>
            <a:endParaRPr lang="ru-RU" sz="1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</a:t>
            </a:r>
            <a:endParaRPr lang="ru-RU" sz="25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182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4400" dirty="0" smtClean="0">
                <a:solidFill>
                  <a:srgbClr val="FF0000"/>
                </a:solidFill>
              </a:rPr>
              <a:t>	              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4-15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u-RU" sz="4400" dirty="0" smtClean="0">
                <a:solidFill>
                  <a:srgbClr val="FF0000"/>
                </a:solidFill>
              </a:rPr>
              <a:t>         </a:t>
            </a:r>
            <a:r>
              <a:rPr lang="en-US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5100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3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ВОЛОНТЕРА 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3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РЕЗЕРВ                        ЗЯВОК                  ОТРАБОТАНО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	  	                                                                                                        </a:t>
            </a:r>
            <a:r>
              <a:rPr lang="ru-RU" sz="29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день                         </a:t>
            </a:r>
            <a:r>
              <a:rPr lang="ru-RU" sz="29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ЗАЯВОК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			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molod4\Desktop\ПОМОЩЬ ПОЖИЛЫМ НА ТЕРРИТОРИИ ЧР\фото\1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57120"/>
            <a:ext cx="2556792" cy="2328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molod4\Desktop\ПОМОЩЬ ПОЖИЛЫМ НА ТЕРРИТОРИИ ЧР\фото\1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336749"/>
            <a:ext cx="2448272" cy="2216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molod4\Desktop\ПОМОЩЬ ПОЖИЛЫМ НА ТЕРРИТОРИИ ЧР\фото\1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52665"/>
            <a:ext cx="3384375" cy="2287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78443" y="364502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kern="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«ГОРЯЧАЯ </a:t>
            </a:r>
            <a:r>
              <a:rPr lang="ru-RU" sz="1600" b="1" kern="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ЛИНИЯ» -   </a:t>
            </a:r>
            <a:r>
              <a:rPr lang="ru-RU" sz="1600" b="1" kern="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8-800-200-34-11 </a:t>
            </a:r>
            <a:endParaRPr lang="ru-RU" sz="1600" b="1" kern="8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kern="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ПОРТАЛ </a:t>
            </a:r>
            <a:r>
              <a:rPr lang="ru-RU" sz="1600" b="1" kern="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b="1" kern="8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hhtps</a:t>
            </a:r>
            <a:r>
              <a:rPr lang="ru-RU" sz="1600" b="1" kern="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://</a:t>
            </a:r>
            <a:r>
              <a:rPr lang="ru-RU" sz="1600" b="1" kern="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мывместе2020.рф</a:t>
            </a:r>
            <a:endParaRPr lang="ru-RU" sz="1600" b="1" kern="8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kern="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РЕЖИМ РАБОТЫ </a:t>
            </a:r>
            <a:r>
              <a:rPr lang="ru-RU" sz="1600" b="1" kern="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kern="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8.00 -18.30</a:t>
            </a:r>
            <a:endParaRPr lang="ru-RU" sz="1600" b="1" kern="8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6226188" y="2347257"/>
            <a:ext cx="2968679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molod4\Desktop\ПОМОЩЬ ПОЖИЛЫМ НА ТЕРРИТОРИИ ЧР\фото\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19" y="2211568"/>
            <a:ext cx="2848516" cy="2441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131505" y="404664"/>
            <a:ext cx="6203032" cy="18722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Волонтерский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штаб по оказанию помощи населению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экстренной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ситуации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 Чебоксары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39687" y="10846"/>
            <a:ext cx="8356695" cy="6010441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/>
              <a:t>	</a:t>
            </a:r>
            <a:r>
              <a:rPr lang="ru-RU" sz="1600" dirty="0" smtClean="0"/>
              <a:t>			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                       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</a:t>
            </a:r>
            <a:endParaRPr lang="ru-RU" sz="1600" dirty="0" smtClean="0"/>
          </a:p>
          <a:p>
            <a:pPr marL="0" indent="0"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«ГОРЯЧАЯ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ЛИНИЯ» -  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23-32-23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                                                          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РЕЖИМ РАБОТЫ –       9.00 -19.00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112               110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3-7	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ВОЛОНТЕРОВ</a:t>
            </a:r>
            <a:r>
              <a:rPr lang="ru-RU" sz="1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РЕЗЕРВ</a:t>
            </a:r>
            <a:r>
              <a:rPr lang="ru-RU" sz="1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ЗЯВОК В ДЕНЬ              ОТРАБОТАНО</a:t>
            </a:r>
            <a:endParaRPr lang="ru-RU" sz="1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ЗАЯВОК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molod4\Desktop\ПОМОЩЬ ПОЖИЛЫМ НА ТЕРРИТОРИИ ЧР\фото\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427886" cy="1887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molod4\Desktop\ПОМОЩЬ ПОЖИЛЫМ НА ТЕРРИТОРИИ ЧР\фото\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2" y="2564904"/>
            <a:ext cx="2351708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2487875"/>
            <a:ext cx="29940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3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464496" cy="20162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Комплексный центр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социального обслуживания населения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Чебоксары </a:t>
            </a:r>
          </a:p>
        </p:txBody>
      </p:sp>
      <p:pic>
        <p:nvPicPr>
          <p:cNvPr id="8" name="Рисунок 7" descr="http://fs01.cap.ru/www20/mintrud/news/2020/04/09/514d053a-b171-463a-92f9-6ed488cda48f/1-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672408" cy="3167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776" y="1340768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10"/>
          <p:cNvSpPr txBox="1">
            <a:spLocks/>
          </p:cNvSpPr>
          <p:nvPr/>
        </p:nvSpPr>
        <p:spPr>
          <a:xfrm>
            <a:off x="539552" y="548680"/>
            <a:ext cx="8356695" cy="6021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ru-RU" sz="1600" dirty="0" smtClean="0"/>
          </a:p>
          <a:p>
            <a:pPr marL="0" indent="0">
              <a:buFont typeface="Arial" pitchFamily="34" charset="0"/>
              <a:buNone/>
            </a:pPr>
            <a:endParaRPr lang="ru-RU" sz="1600" dirty="0" smtClean="0"/>
          </a:p>
          <a:p>
            <a:pPr marL="0" indent="0">
              <a:buFont typeface="Arial" pitchFamily="34" charset="0"/>
              <a:buNone/>
            </a:pPr>
            <a:endParaRPr lang="ru-RU" sz="1600" dirty="0" smtClean="0"/>
          </a:p>
          <a:p>
            <a:pPr marL="0" indent="0">
              <a:buFont typeface="Arial" pitchFamily="34" charset="0"/>
              <a:buNone/>
            </a:pPr>
            <a:endParaRPr lang="ru-RU" sz="1600" dirty="0" smtClean="0"/>
          </a:p>
          <a:p>
            <a:pPr marL="0" indent="0">
              <a:buFont typeface="Arial" pitchFamily="34" charset="0"/>
              <a:buNone/>
            </a:pPr>
            <a:endParaRPr lang="ru-RU" sz="1600" dirty="0" smtClean="0"/>
          </a:p>
          <a:p>
            <a:pPr marL="0" indent="0">
              <a:buFont typeface="Arial" pitchFamily="34" charset="0"/>
              <a:buNone/>
            </a:pPr>
            <a:endParaRPr lang="ru-RU" sz="1600" dirty="0" smtClean="0"/>
          </a:p>
          <a:p>
            <a:pPr marL="0" indent="0" algn="just">
              <a:buFont typeface="Arial" pitchFamily="34" charset="0"/>
              <a:buNone/>
            </a:pPr>
            <a:r>
              <a:rPr lang="ru-RU" sz="1600" dirty="0" smtClean="0"/>
              <a:t>				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</a:t>
            </a:r>
            <a:endParaRPr lang="ru-RU" sz="1600" dirty="0" smtClean="0"/>
          </a:p>
          <a:p>
            <a:pPr marL="0" indent="0">
              <a:buFont typeface="Arial" pitchFamily="34" charset="0"/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</a:t>
            </a:r>
          </a:p>
          <a:p>
            <a:pPr marL="0" indent="0">
              <a:buFont typeface="Arial" pitchFamily="34" charset="0"/>
              <a:buNone/>
            </a:pPr>
            <a:endParaRPr lang="ru-RU" sz="15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5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«ГОРЯЧАЯ ЛИНИЯ» -  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51-27-80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					        (для людей старше 60 лет)</a:t>
            </a:r>
          </a:p>
          <a:p>
            <a:pPr marL="0" indent="0">
              <a:buFont typeface="Arial" pitchFamily="34" charset="0"/>
              <a:buNone/>
            </a:pPr>
            <a:endParaRPr lang="ru-RU" sz="15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РЕЖИМ РАБОТЫ –       8.00 -18.00</a:t>
            </a:r>
          </a:p>
          <a:p>
            <a:pPr marL="0" indent="0">
              <a:buFont typeface="Arial" pitchFamily="34" charset="0"/>
              <a:buNone/>
            </a:pPr>
            <a:endParaRPr lang="ru-RU" sz="1600" dirty="0" smtClean="0"/>
          </a:p>
          <a:p>
            <a:pPr marL="0" indent="0">
              <a:buFont typeface="Arial" pitchFamily="34" charset="0"/>
              <a:buNone/>
            </a:pPr>
            <a:endParaRPr lang="ru-RU" sz="1600" dirty="0" smtClean="0"/>
          </a:p>
          <a:p>
            <a:pPr marL="0" indent="0">
              <a:buFont typeface="Arial" pitchFamily="34" charset="0"/>
              <a:buNone/>
            </a:pPr>
            <a:endParaRPr lang="ru-RU" sz="1600" dirty="0" smtClean="0"/>
          </a:p>
          <a:p>
            <a:pPr marL="0" indent="0">
              <a:buFont typeface="Arial" pitchFamily="34" charset="0"/>
              <a:buNone/>
            </a:pPr>
            <a:endParaRPr lang="ru-RU" sz="1600" dirty="0" smtClean="0"/>
          </a:p>
          <a:p>
            <a:pPr marL="0" indent="0">
              <a:buFont typeface="Arial" pitchFamily="34" charset="0"/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</a:t>
            </a: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1208                  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-47	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endParaRPr lang="ru-RU" sz="3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18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ВОЛОНТЕРОВ/</a:t>
            </a:r>
            <a:r>
              <a:rPr lang="ru-RU" sz="1800" b="1" cap="all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соц.работников</a:t>
            </a:r>
            <a:r>
              <a:rPr lang="ru-RU" sz="1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ЗЯВОК В ДЕНЬ                         ОТРАБОТАНО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ЗАЯВОК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89250"/>
            <a:ext cx="29940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7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molod4\Desktop\ПОМОЩЬ ПОЖИЛЫМ НА ТЕРРИТОРИИ ЧР\фото\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42768"/>
            <a:ext cx="2833370" cy="1922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402832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Волонтерский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«Единая Россия»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molod4\Desktop\ПОМОЩЬ ПОЖИЛЫМ НА ТЕРРИТОРИИ ЧР\фото\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952328" cy="2377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molod4\Desktop\ПОМОЩЬ ПОЖИЛЫМ НА ТЕРРИТОРИИ ЧР\фото\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3563"/>
            <a:ext cx="3240405" cy="2246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Объект 10"/>
          <p:cNvSpPr txBox="1">
            <a:spLocks/>
          </p:cNvSpPr>
          <p:nvPr/>
        </p:nvSpPr>
        <p:spPr>
          <a:xfrm>
            <a:off x="447400" y="993563"/>
            <a:ext cx="8640960" cy="56629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                                        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600" dirty="0" smtClean="0"/>
          </a:p>
          <a:p>
            <a:pPr marL="0" indent="0">
              <a:buFont typeface="Arial" pitchFamily="34" charset="0"/>
              <a:buNone/>
            </a:pP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 smtClean="0">
                <a:latin typeface="Arial Narrow" panose="020B0606020202030204" pitchFamily="34" charset="0"/>
              </a:rPr>
              <a:t>            </a:t>
            </a:r>
            <a:r>
              <a:rPr lang="ru-RU" sz="1600" b="1" dirty="0" smtClean="0"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</a:t>
            </a:r>
            <a:endPara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                    </a:t>
            </a:r>
            <a:r>
              <a:rPr lang="ru-RU" sz="1600" b="1" dirty="0" smtClean="0">
                <a:latin typeface="Arial Narrow" panose="020B0606020202030204" pitchFamily="34" charset="0"/>
              </a:rPr>
              <a:t>                                                                    </a:t>
            </a:r>
            <a:endParaRPr lang="ru-RU" sz="1800" b="1" dirty="0" smtClean="0">
              <a:latin typeface="Arial Narrow" panose="020B0606020202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</a:t>
            </a:r>
            <a:endParaRPr lang="ru-RU" sz="25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 smtClean="0"/>
          </a:p>
          <a:p>
            <a:pPr marL="0" indent="0">
              <a:buFont typeface="Arial" pitchFamily="34" charset="0"/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ru-RU" sz="4400" dirty="0" smtClean="0">
                <a:solidFill>
                  <a:srgbClr val="FF0000"/>
                </a:solidFill>
              </a:rPr>
              <a:t>	            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1-19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u-RU" sz="4400" smtClean="0">
                <a:solidFill>
                  <a:srgbClr val="FF0000"/>
                </a:solidFill>
              </a:rPr>
              <a:t>         </a:t>
            </a:r>
            <a:r>
              <a:rPr lang="ru-RU" sz="51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5100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3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ВОЛОНТЕР 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3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РЕЗЕРВ                   ЗЯВОК             ОТРАБОТАНО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	  	                                                                                     </a:t>
            </a:r>
            <a:r>
              <a:rPr lang="ru-RU" sz="29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день                         </a:t>
            </a:r>
            <a:r>
              <a:rPr lang="ru-RU" sz="29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ЗАЯВОК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			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10" y="2116898"/>
            <a:ext cx="29940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5761614" y="2991953"/>
            <a:ext cx="3744416" cy="12241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kern="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«ГОРЯЧАЯ ЛИНИЯ» -   62-25-56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kern="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ПОРТАЛ - </a:t>
            </a:r>
            <a:r>
              <a:rPr lang="ru-RU" sz="1800" b="1" kern="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ru-RU" sz="1800" b="1" kern="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covid-cov.cap.ru/list</a:t>
            </a:r>
            <a:endParaRPr lang="ru-RU" sz="1800" b="1" kern="8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kern="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РЕЖИМ РАБОТЫ </a:t>
            </a:r>
            <a:r>
              <a:rPr lang="ru-RU" sz="1800" b="1" kern="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b="1" kern="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8.00 -20.00</a:t>
            </a:r>
            <a:endParaRPr lang="ru-RU" sz="1800" b="1" kern="8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2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2952328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НЕОБХОДИМО!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700808"/>
            <a:ext cx="2673657" cy="41148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обеспечение волонтеров средствами индивидуальной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защиты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направление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реестра адресов граждан, находящихся на карантине, для недопущения контакта с ними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волонтеров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обеспечение проезда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волонтеров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24847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molod10\Desktop\994778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1128"/>
            <a:ext cx="4248472" cy="129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950" y="765175"/>
            <a:ext cx="6983413" cy="2159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О работе волонтеров на территории Чувашской Республики в период ограничительных мер, связанных с распространением новой коронавирусной инфекции</a:t>
            </a:r>
            <a:endParaRPr lang="ru-RU" alt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4868863"/>
            <a:ext cx="6400800" cy="18002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altLang="ru-RU" sz="1800" b="1" dirty="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Яковлев Сергей Петрович,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министр образования и молодежной политики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Чувашской Республики</a:t>
            </a:r>
          </a:p>
          <a:p>
            <a:pPr algn="l" eaLnBrk="1" hangingPunct="1">
              <a:lnSpc>
                <a:spcPct val="80000"/>
              </a:lnSpc>
            </a:pPr>
            <a:endParaRPr lang="ru-RU" altLang="ru-RU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80000"/>
              </a:lnSpc>
            </a:pPr>
            <a:endParaRPr lang="ru-RU" altLang="ru-RU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250825" y="4475163"/>
            <a:ext cx="6400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ru-RU" sz="1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1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0 апреля 2020 г.</a:t>
            </a:r>
          </a:p>
        </p:txBody>
      </p:sp>
    </p:spTree>
    <p:extLst>
      <p:ext uri="{BB962C8B-B14F-4D97-AF65-F5344CB8AC3E}">
        <p14:creationId xmlns:p14="http://schemas.microsoft.com/office/powerpoint/2010/main" val="36656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526</TotalTime>
  <Words>167</Words>
  <Application>Microsoft Office PowerPoint</Application>
  <PresentationFormat>Экран (4:3)</PresentationFormat>
  <Paragraphs>123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1_Тема Office</vt:lpstr>
      <vt:lpstr>NewsPrint</vt:lpstr>
      <vt:lpstr>О работе волонтеров на территории Чувашской Республики в период ограничительных мер, связанных с распространением новой коронавирусной инфекции</vt:lpstr>
      <vt:lpstr>        Региональный штаб                              волонтеров «Мывместе»               </vt:lpstr>
      <vt:lpstr>Волонтерский штаб по оказанию помощи населению  в экстренной ситуации  г. Чебоксары</vt:lpstr>
      <vt:lpstr>Комплексный центр социального обслуживания населения  г. Чебоксары </vt:lpstr>
      <vt:lpstr>Волонтерский Центр  «Единая Россия»</vt:lpstr>
      <vt:lpstr>НЕОБХОДИМО!</vt:lpstr>
      <vt:lpstr>О работе волонтеров на территории Чувашской Республики в период ограничительных мер, связанных с распространением новой коронавирусной инфекции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molod4</dc:creator>
  <cp:lastModifiedBy>Кузнецова Ангелина Брониславовна molod10</cp:lastModifiedBy>
  <cp:revision>49</cp:revision>
  <cp:lastPrinted>2020-04-10T06:29:16Z</cp:lastPrinted>
  <dcterms:created xsi:type="dcterms:W3CDTF">2020-04-09T09:49:55Z</dcterms:created>
  <dcterms:modified xsi:type="dcterms:W3CDTF">2020-04-10T09:02:18Z</dcterms:modified>
</cp:coreProperties>
</file>