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B9518-186B-4D56-A043-9DC9961F1B21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35DCA-B4DD-44AB-A6DA-5B73EBBEC9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35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84784"/>
            <a:ext cx="9144000" cy="3816424"/>
          </a:xfrm>
          <a:prstGeom prst="rect">
            <a:avLst/>
          </a:prstGeom>
          <a:solidFill>
            <a:srgbClr val="28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2609617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КАК НАЙТИ ЭЛЕКТРОННЫЕ УСЛУГИ ЗАГС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164875"/>
            <a:ext cx="2088232" cy="32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2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88"/>
          <a:stretch/>
        </p:blipFill>
        <p:spPr bwMode="auto">
          <a:xfrm>
            <a:off x="0" y="1124744"/>
            <a:ext cx="9154898" cy="519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3265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2862AC"/>
                </a:solidFill>
              </a:rPr>
              <a:t>ОСУЩЕСТВЛЯЕМ АВТОРИЗАЦИЮ НА ПОРТАЛЕ ГОСУСЛУГ</a:t>
            </a:r>
          </a:p>
        </p:txBody>
      </p:sp>
    </p:spTree>
    <p:extLst>
      <p:ext uri="{BB962C8B-B14F-4D97-AF65-F5344CB8AC3E}">
        <p14:creationId xmlns:p14="http://schemas.microsoft.com/office/powerpoint/2010/main" val="110270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364594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2862AC"/>
                </a:solidFill>
              </a:rPr>
              <a:t>ПРОВЕРЯЕМ МЕСТОНАХОЖДЕНИЕ </a:t>
            </a:r>
            <a:endParaRPr lang="ru-RU" sz="2000" b="1" dirty="0">
              <a:solidFill>
                <a:srgbClr val="2862AC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0" y="476672"/>
            <a:ext cx="9180512" cy="5760640"/>
            <a:chOff x="0" y="548680"/>
            <a:chExt cx="9180512" cy="576064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10"/>
            <a:stretch/>
          </p:blipFill>
          <p:spPr bwMode="auto">
            <a:xfrm>
              <a:off x="0" y="1087298"/>
              <a:ext cx="9180512" cy="5222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6804248" y="1448780"/>
              <a:ext cx="648072" cy="1080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6660232" y="548680"/>
              <a:ext cx="0" cy="61062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365104"/>
              <a:ext cx="646113" cy="103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39" y="4797152"/>
              <a:ext cx="646113" cy="103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38" y="5229200"/>
              <a:ext cx="646113" cy="103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0270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"/>
          <a:stretch/>
        </p:blipFill>
        <p:spPr bwMode="auto">
          <a:xfrm>
            <a:off x="0" y="1117932"/>
            <a:ext cx="9144000" cy="519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606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2862AC"/>
                </a:solidFill>
              </a:rPr>
              <a:t> ПЕРЕХОДИМ В БЛОК «УСЛУГИ». ИЗ РАЗВОРАЧИВАЮЩЕГОСЯ СПИСКА ПЕРЕХОДИМ В РАЗДЕЛ «СЕМЬЯ И ДЕТИ»</a:t>
            </a:r>
            <a:endParaRPr lang="ru-RU" b="1" dirty="0">
              <a:solidFill>
                <a:srgbClr val="2862AC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211960" y="980728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83568" y="2204864"/>
            <a:ext cx="100811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70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"/>
          <a:stretch/>
        </p:blipFill>
        <p:spPr bwMode="auto">
          <a:xfrm>
            <a:off x="-28308" y="1103785"/>
            <a:ext cx="9172308" cy="520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3326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2862AC"/>
                </a:solidFill>
              </a:rPr>
              <a:t>ВЫБИРАЕТЕ НЕОБХОДИМУЮ ВАМ УСЛУГУ</a:t>
            </a:r>
            <a:endParaRPr lang="ru-RU" sz="2000" b="1" dirty="0">
              <a:solidFill>
                <a:srgbClr val="2862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0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3"/>
          <a:stretch/>
        </p:blipFill>
        <p:spPr bwMode="auto">
          <a:xfrm>
            <a:off x="-8838" y="1105577"/>
            <a:ext cx="9152838" cy="520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6064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2862AC"/>
                </a:solidFill>
              </a:rPr>
              <a:t>ТАКЖЕ СВОЙ ЗАПРОС ВЫ МОЖЕТЕ ВВЕСТИ НА ГЛАВНОЙ СТРАНИЦЕ САЙТА В ПОИСКОВОЙ СТРОКЕ</a:t>
            </a:r>
            <a:endParaRPr lang="ru-RU" sz="2000" b="1" dirty="0">
              <a:solidFill>
                <a:srgbClr val="2862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0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47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Иванова Татьяна</dc:creator>
  <cp:lastModifiedBy>Загс1</cp:lastModifiedBy>
  <cp:revision>7</cp:revision>
  <dcterms:created xsi:type="dcterms:W3CDTF">2020-09-04T06:35:33Z</dcterms:created>
  <dcterms:modified xsi:type="dcterms:W3CDTF">2020-09-08T06:30:48Z</dcterms:modified>
</cp:coreProperties>
</file>