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2AC"/>
    <a:srgbClr val="0063B0"/>
    <a:srgbClr val="67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2413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93296"/>
            <a:ext cx="20907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2492896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КАК ЗАРЕГИСТРИРОВАТЬ РОЖДЕНИЕ РЕБЕНКА ЧЕРЕЗ ИНТЕРНЕТ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6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124744"/>
            <a:ext cx="91567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953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862AC"/>
                </a:solidFill>
              </a:rPr>
              <a:t>ОСУЩЕСТВЛЯЕМ АВТОРИЗАЦИЮ НА ПОРТАЛЕ ГОСУСЛУГ</a:t>
            </a:r>
            <a:endParaRPr lang="ru-RU" b="1" dirty="0">
              <a:solidFill>
                <a:srgbClr val="2862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ПЕРЕХОДИМ В БЛОК «СЕМЬЯ И ДЕТИ». ДАЛЕЕ ВЫБИРАЕМ УСЛУГУ «РЕГИСТРАЦИЯ РОЖДЕНИЯ»</a:t>
            </a:r>
            <a:endParaRPr lang="ru-RU" b="1" dirty="0">
              <a:solidFill>
                <a:srgbClr val="0063B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106531"/>
            <a:ext cx="9144000" cy="5202789"/>
            <a:chOff x="0" y="1106531"/>
            <a:chExt cx="9144000" cy="520278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39"/>
            <a:stretch/>
          </p:blipFill>
          <p:spPr bwMode="auto">
            <a:xfrm>
              <a:off x="0" y="1106531"/>
              <a:ext cx="9144000" cy="520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Прямая со стрелкой 3"/>
            <p:cNvCxnSpPr/>
            <p:nvPr/>
          </p:nvCxnSpPr>
          <p:spPr>
            <a:xfrm>
              <a:off x="827584" y="2132856"/>
              <a:ext cx="100811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4788024" y="4077072"/>
              <a:ext cx="0" cy="6480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6588224" y="1412776"/>
              <a:ext cx="504056" cy="144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880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ЗАЯВИТЕЛЬ ИМЕЕТ ВОЗМОЖНОСТЬ ПОЛУЧИТЬ СЛЕДУЮЩИЕ ЭЛЕКТРОННЫЕ УСЛУГИ</a:t>
            </a:r>
          </a:p>
          <a:p>
            <a:endParaRPr lang="ru-RU" b="1" dirty="0" smtClean="0">
              <a:solidFill>
                <a:srgbClr val="0063B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63B0"/>
                </a:solidFill>
              </a:rPr>
              <a:t>РЕГИСТРАЦИЯ РОЖДЕНИЯ ОТ ДВУХ РОДИТЕЛЕЙ;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63B0"/>
                </a:solidFill>
              </a:rPr>
              <a:t>РЕГИСТРАЦИЯ РОЖДЕНИЯ РЕБЁНКА МАТЕРЬЮ, НЕ СОСТОЯЩЕЙ В БРАКЕ С ОТЦОМ РЕБЁНКА</a:t>
            </a:r>
            <a:endParaRPr lang="ru-RU" b="1" dirty="0">
              <a:solidFill>
                <a:srgbClr val="0063B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-36512" y="2492896"/>
            <a:ext cx="9180512" cy="3221082"/>
            <a:chOff x="-36512" y="2492896"/>
            <a:chExt cx="9180512" cy="322108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78" b="38360"/>
            <a:stretch/>
          </p:blipFill>
          <p:spPr bwMode="auto">
            <a:xfrm>
              <a:off x="-36512" y="2492896"/>
              <a:ext cx="9180512" cy="322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780928"/>
              <a:ext cx="500063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80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 БЛОКЕ «ТИП ПОЛУЧЕНИЯ УСЛУГИ» ВЫБЕРЕТЕ «ЭЛЕКТРОННАЯ УСЛУГА». ДАЛЕЕ НАЖМИТЕ «ПОЛУЧИТЬ УСЛУГУ».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43608" y="436510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6372200" y="3789040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0" y="1044877"/>
            <a:ext cx="9144000" cy="5192435"/>
            <a:chOff x="0" y="1044877"/>
            <a:chExt cx="9144000" cy="519243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43"/>
            <a:stretch/>
          </p:blipFill>
          <p:spPr bwMode="auto">
            <a:xfrm>
              <a:off x="0" y="1044877"/>
              <a:ext cx="9144000" cy="519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2217" y="1340768"/>
              <a:ext cx="500063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5" name="Прямая со стрелкой 4"/>
          <p:cNvCxnSpPr/>
          <p:nvPr/>
        </p:nvCxnSpPr>
        <p:spPr>
          <a:xfrm>
            <a:off x="467544" y="4437112"/>
            <a:ext cx="14401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372200" y="3861048"/>
            <a:ext cx="0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821" y="2485094"/>
            <a:ext cx="9121179" cy="3240542"/>
            <a:chOff x="25879" y="2060848"/>
            <a:chExt cx="9121179" cy="3240542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32" b="37491"/>
            <a:stretch/>
          </p:blipFill>
          <p:spPr bwMode="auto">
            <a:xfrm>
              <a:off x="25879" y="2060848"/>
              <a:ext cx="9121179" cy="3240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2217" y="2348880"/>
              <a:ext cx="500063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51520" y="439504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2862AC"/>
                </a:solidFill>
              </a:rPr>
              <a:t>ЗАПОЛНИТЕ ЗАЯВЛЕНИЕ В ЭЛЕКТРОННОМ ВИДЕ, ВНЕСЯ В НЕГО ДАННЫЕ СЛЕДУЮЩИХ ДОКУМЕНТОВ:</a:t>
            </a:r>
          </a:p>
          <a:p>
            <a:pPr algn="just"/>
            <a:endParaRPr lang="ru-RU" b="1" dirty="0" smtClean="0">
              <a:solidFill>
                <a:srgbClr val="2862AC"/>
              </a:solidFill>
            </a:endParaRPr>
          </a:p>
          <a:p>
            <a:pPr algn="just"/>
            <a:r>
              <a:rPr lang="ru-RU" b="1" dirty="0" smtClean="0">
                <a:solidFill>
                  <a:srgbClr val="2862AC"/>
                </a:solidFill>
              </a:rPr>
              <a:t>- ПАСПОРТОВ ГРАЖДАН РФ ОБОИХ РОДИТЕЛЕЙ;</a:t>
            </a:r>
          </a:p>
          <a:p>
            <a:pPr algn="just"/>
            <a:r>
              <a:rPr lang="ru-RU" b="1" dirty="0" smtClean="0">
                <a:solidFill>
                  <a:srgbClr val="2862AC"/>
                </a:solidFill>
              </a:rPr>
              <a:t>- СВИДЕТЕЛЬСТВА О РЕГИСТРАЦИИ БРАКА.</a:t>
            </a:r>
          </a:p>
          <a:p>
            <a:pPr algn="just"/>
            <a:r>
              <a:rPr lang="ru-RU" b="1" dirty="0" smtClean="0">
                <a:solidFill>
                  <a:srgbClr val="2862AC"/>
                </a:solidFill>
              </a:rPr>
              <a:t>- МЕДИЦИНСКОГО СВИДЕТЕЛЬСТВА О РОЖДЕНИИ РЕБЕНКА.</a:t>
            </a:r>
            <a:endParaRPr lang="ru-RU" b="1" dirty="0">
              <a:solidFill>
                <a:srgbClr val="2862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971600" y="548680"/>
            <a:ext cx="0" cy="5688632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755576" y="1412776"/>
            <a:ext cx="432048" cy="432048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5576" y="4293096"/>
            <a:ext cx="432048" cy="432048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1680" y="90872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ЗАПИШИТЕСЬ НА ПОСЕЩЕНИЕ ОТДЕЛА ЗАГС</a:t>
            </a:r>
          </a:p>
          <a:p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выберите из предложенного списка отдел загс по месту рождения ребенка или по месту жительства одного из родителей, дату и время его посещения.</a:t>
            </a:r>
          </a:p>
          <a:p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3933056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ОТПРАВЬТЕ ЗАЯВЛЕНИЕ И ДОЖДИТЕСЬ РЕЗУЛЬТАТОВ ЕГО ПРОВЕРКИ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ваш личный кабинет на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госуслугах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придёт подтверждение брони на посещение выбранного вами отдела загс. сообщение придет выбранным вами способом: оповещение в мобильном приложении или по электронной почте.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768832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 ВЫБРАННОЕ ВАМИ ВРЕМЯ ПОСЕТИТЕ ВЫБРАННЫЙ ОТДЕЛ ЗАГС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возьмите оригиналы документов, которые вы указали в заявлении, и медицинское свидетельство о рождении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(форма №103/у)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, выданное медицинской организацией. 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присутствие ребёнка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необязательно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 если родители по каким-либо причинам не имеют возможности лично явиться в отдел загс для оформления свидетельства о рождении ребенка, это могут сделать родственники по доверенности в простой письменной форме или уполномоченное должностное лицо медицинского учреждения, в котором находится ребенок или находилась мать во время родов либо в момент регистрации рождения.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33" y="548680"/>
            <a:ext cx="79375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6" y="844228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5" y="5373216"/>
            <a:ext cx="433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522920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ПОЛУЧИТЕ СВИДЕТЕЛЬСТВО О ГОСУДАРСТВЕННОЙ РЕГИСТРАЦИИ РОЖДЕНИЯ</a:t>
            </a:r>
          </a:p>
          <a:p>
            <a:pPr algn="just"/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сотрудник загс проверит документы и выдаст вам свидетельство о рождении ребенка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4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275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Загс1</cp:lastModifiedBy>
  <cp:revision>8</cp:revision>
  <dcterms:created xsi:type="dcterms:W3CDTF">2020-09-04T10:28:19Z</dcterms:created>
  <dcterms:modified xsi:type="dcterms:W3CDTF">2020-09-08T07:26:04Z</dcterms:modified>
</cp:coreProperties>
</file>