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B0"/>
    <a:srgbClr val="67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B4352-0730-4F60-952C-0444E78A48F3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EF702-5A1A-4753-9B5E-5E70E1E7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43" y="6057478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537609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ПРИМЕР ЗАПОЛНЕНИЯ ЗАЯВЛЕНИЯ О РЕГИСТРАЦИИ СМЕРТИ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ОСУЩЕСТВЛЯЕМ АВТОРИЗАЦИЮ НА ПОРТАЛЕ ГОСУСЛУГ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68760"/>
            <a:ext cx="91440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683568" y="2204864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105273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3233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ПЕРЕЙДИТЕ В БЛОК «УСЛУГИ». ВЫБЕРЕТЕ РАЗДЕЛ «СЕМЬЯ И ДЕТИ» 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" b="38755"/>
          <a:stretch/>
        </p:blipFill>
        <p:spPr bwMode="auto">
          <a:xfrm>
            <a:off x="-1396" y="2276872"/>
            <a:ext cx="91099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9269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 НИЖНЕЙ ЧАСТИ СТРАНИЦЫ В РАЗДЕЛЕ «ВСЕ УСЛУГИ» РАЗВОРАЧИВАЕМ СПИСОК «ИЗМЕНЕНИЕ СОСТАВА СЕМЬИ». ДАЛЕЕ ВЫБИРАЕМ УСЛУГУ «РЕГИСТРАЦИЯ СМЕРТИ»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5576" y="3789040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"/>
          <a:stretch/>
        </p:blipFill>
        <p:spPr bwMode="auto">
          <a:xfrm>
            <a:off x="35496" y="1417291"/>
            <a:ext cx="9108504" cy="517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640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 РАЗДЕЛЕ «КАК ПОЛУЧИТЬ УСЛУГУ» ВЫБИРАЕТЕ «ЭЛЕКТРОННАЯ УСЛУГА». ДАЛЕЕ ПЕРЕХОДИТЕ К БЛОКУ «ПОЛУЧИТЬУСЛУГУ»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87624" y="3573016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372200" y="3645024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620688"/>
            <a:ext cx="0" cy="5616624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72352" y="908720"/>
            <a:ext cx="360040" cy="360040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01" y="2804412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29" y="4581128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91680" y="90872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ЗАПОЛНИТЕ ЭЛЕКТРОННУЮ ФОРМУ ЗАЯВЛЕНИЯ, ВНЕСЯ В НЕГО ДАННЫЕ СЛЕДУЮЩИХ ДОКУМЕНТОВ: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паспорта гражданина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России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заявителя;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паспорта гражданина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России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умершего (если имеется);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едицинское свидетельство о смерти.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28044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ЗАПИШИТЕСЬ НА ПОСЕЩЕНИЕ ОТДЕЛА ЗАГС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выберите из предложенного списка удобный вам отдел загс, дату и время его посещения.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458112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ОТПРАВЬТЕ ЗАЯВЛЕНИЕ И ДОЖДИТЕСЬ РЕЗУЛЬТАТОВ ЕГО ПРОВЕРКИ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ваш личный кабинет на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госуслугах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придёт подтверждение брони на посещение выбранного вами отдела загс. сообщение придет выбранным вами способом: оповещением в мобильном приложении или по электронной почте.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836907"/>
            <a:ext cx="0" cy="4176464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17" y="1124744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91680" y="908720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СМЕРТИ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выбранные вами дату и время посетите отдел загс. возьмите оригиналы документов, которые вы указали в заявлении, а также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медицинское свидетельство о смерти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решение суда, вступившего в законную силу, об установлении факта смерти или об объявлении лица умершим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документ, выданный компетентными органами, о факте смерти лица, необоснованно репрессированного и впоследствии реабилитированного на основании закона о реабилитации жертв политических репрессий.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445224"/>
            <a:ext cx="8640960" cy="646331"/>
          </a:xfrm>
          <a:prstGeom prst="rect">
            <a:avLst/>
          </a:prstGeom>
          <a:solidFill>
            <a:srgbClr val="67C2C2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СОТРУДНИК ОТДЕЛА ЗАГС ПРОВЕРИТ ПРЕДСТАВЛЕННЫЕ ДОКУМЕНТЫ И ВЫДАСТ ВАМ СВИДЕТЕЛЬСТВО О ГОСУДАРСТВЕННОЙ РЕГИСТРАЦИИ СМЕРТИ.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 8.</cp:lastModifiedBy>
  <cp:revision>6</cp:revision>
  <dcterms:created xsi:type="dcterms:W3CDTF">2020-09-04T13:30:20Z</dcterms:created>
  <dcterms:modified xsi:type="dcterms:W3CDTF">2020-09-25T08:51:52Z</dcterms:modified>
</cp:coreProperties>
</file>