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3B0"/>
    <a:srgbClr val="67C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4000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743" y="6093296"/>
            <a:ext cx="209073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2564904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ПРИМЕР ЗАПОЛНЕНИЯ ЗАЯВЛЕНИЯ О РЕГИСТРАЦИИ РАСТОРЖЕНИЯ БРАКА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10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1265386"/>
            <a:ext cx="9156700" cy="518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40466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63B0"/>
                </a:solidFill>
              </a:rPr>
              <a:t>ОСУЩЕСТВЛЯЕМ АВТОРИЗАЦИЮ НА ПОРТАЛЕ ГОСУСЛУГ</a:t>
            </a:r>
          </a:p>
        </p:txBody>
      </p:sp>
    </p:spTree>
    <p:extLst>
      <p:ext uri="{BB962C8B-B14F-4D97-AF65-F5344CB8AC3E}">
        <p14:creationId xmlns:p14="http://schemas.microsoft.com/office/powerpoint/2010/main" val="466117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87028"/>
            <a:ext cx="9144000" cy="519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1176337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287" y="1018947"/>
            <a:ext cx="3286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395372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63B0"/>
                </a:solidFill>
              </a:rPr>
              <a:t>ПЕРЕЙДИТЕ В БЛОК «УСЛУГИ». ВЫБЕРЕТЕ РАЗДЕЛ «СЕМЬЯ И ДЕТИ» </a:t>
            </a:r>
          </a:p>
        </p:txBody>
      </p:sp>
    </p:spTree>
    <p:extLst>
      <p:ext uri="{BB962C8B-B14F-4D97-AF65-F5344CB8AC3E}">
        <p14:creationId xmlns:p14="http://schemas.microsoft.com/office/powerpoint/2010/main" val="1868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2" b="38659"/>
          <a:stretch/>
        </p:blipFill>
        <p:spPr bwMode="auto">
          <a:xfrm>
            <a:off x="-25587" y="2243183"/>
            <a:ext cx="9169587" cy="3202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62068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63B0"/>
                </a:solidFill>
              </a:rPr>
              <a:t>В НИЖНЕЙ ЧАСТИ СТРАНИЦЫ ПЕРЕХОДИМ К БЛОКУ «ВСЕ УСЛУГИ». РАЗВОРАЧИВАЕМ ПОДПУНКТ «ИЗМЕНЕНИЕ СОСТАВА СЕМЬИ». ВЫБИРАЕМ УСЛУГУ «РЕГИСТРАЦИЯ РАСТОРЖЕНИЯ БРАКА»</a:t>
            </a:r>
            <a:endParaRPr lang="ru-RU" b="1" dirty="0">
              <a:solidFill>
                <a:srgbClr val="0063B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827584" y="4221088"/>
            <a:ext cx="108012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8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9" b="34870"/>
          <a:stretch/>
        </p:blipFill>
        <p:spPr bwMode="auto">
          <a:xfrm>
            <a:off x="0" y="1844824"/>
            <a:ext cx="9141968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489446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63B0"/>
                </a:solidFill>
              </a:rPr>
              <a:t>ПОЯВЛЯЕТСЯ СЛЕДУЮЩАЯ СТРАНИЦА, ГДЕ ВЫ МОЖЕТЕ ВЫБРАТЬ ФОРМУ ЗАПОЛНЕНИЯ ЗАЯВЛЕНИЯ НА ОСНОВАНИИ ПРИЧИНЫ, ПО КОТОРОЙ БРАК РАСТОРГАЕТСЯ </a:t>
            </a:r>
            <a:endParaRPr lang="ru-RU" b="1" dirty="0">
              <a:solidFill>
                <a:srgbClr val="0063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6"/>
          <a:stretch/>
        </p:blipFill>
        <p:spPr bwMode="auto">
          <a:xfrm>
            <a:off x="0" y="1412776"/>
            <a:ext cx="9144000" cy="5195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334397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ВЫБИРАЕТЕ ТИП ПОЛУЧЕНИЯ УСЛУГИ «ЭЛЕКТРОННАЯ УСЛУГА», ДАЛЕЕ ПЕРЕХОДИТЕ К БЛОКУ «ПОЛУЧИТЬ УСЛУГУ»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827584" y="5373216"/>
            <a:ext cx="108012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6372200" y="3501008"/>
            <a:ext cx="0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8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548680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ЗАПОЛНИТЕ ДВОЙНУЮ ФОРМУ ЗАЯВЛЕНИЯ, ВЫБЕРИТЕ ДАТУ РАСТОРЖЕНИЯ БРАКА И ОПЛАТИТЕ ПОШЛИНУ ПРЯМО НА ПОРТАЛЕ. ПОДАЧА ЗАЯВЛЕНИЯ СОСТОИТ ИЗ ТРЕХ ШАГОВ: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71600" y="1628800"/>
            <a:ext cx="0" cy="2808312"/>
          </a:xfrm>
          <a:prstGeom prst="line">
            <a:avLst/>
          </a:prstGeom>
          <a:ln w="76200">
            <a:solidFill>
              <a:srgbClr val="67C2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827584" y="1844824"/>
            <a:ext cx="288032" cy="288032"/>
          </a:xfrm>
          <a:prstGeom prst="ellipse">
            <a:avLst/>
          </a:prstGeom>
          <a:solidFill>
            <a:srgbClr val="67C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259632" y="1700808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ЗАПОЛНЕНИЕ СВЕДЕНИЙ ОДНИМ ЗАЯВИТЕЛЕМ, ВЫБОР МЕСТА И ДАТЫ РЕГИСТРАЦИИ РАСТОРЖЕНИЯ БРАКА;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35968" y="2780928"/>
            <a:ext cx="288032" cy="288032"/>
          </a:xfrm>
          <a:prstGeom prst="ellipse">
            <a:avLst/>
          </a:prstGeom>
          <a:solidFill>
            <a:srgbClr val="67C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824963" y="3824173"/>
            <a:ext cx="288032" cy="288032"/>
          </a:xfrm>
          <a:prstGeom prst="ellipse">
            <a:avLst/>
          </a:prstGeom>
          <a:solidFill>
            <a:srgbClr val="67C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331640" y="2636912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ЗАПОЛНЕНИЕ СВЕДЕНИЙ ВТОРЫМ ЗАЯВИТЕЛЕМ, ПОДТВЕРЖДЕНИЕ МЕСТА И ДАТЫ РЕГИСТРАЦИИ РАСТОРЖЕНИЯ БРАКА;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03648" y="3645024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ПРОВЕРКА ВВЕДЕННЫХ СВЕДЕНИЙ И ОТПРАВКА СОВМЕСТНОГО ЗАЯВЛЕНИЯ В ВЫБРАННЫЙ РАНЕЕ ЗАГС.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536" y="4797152"/>
            <a:ext cx="8640960" cy="1477328"/>
          </a:xfrm>
          <a:prstGeom prst="rect">
            <a:avLst/>
          </a:prstGeom>
          <a:solidFill>
            <a:srgbClr val="67C2C2">
              <a:alpha val="35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ОБРАТИТЕ ВНИМАНИЕ, СУПРУГИ ЗАПОЛНЯЮТ СОВМЕСТНОЕ ЗАЯВЛЕНИЕ КАЖДЫЙ В СВОЕМ ЛИЧНОМ КАБИНЕТЕ ЕДИНОГО ПОРТАЛА. ЗАЯВЛЕНИЕ НЕОБХОДИМО ПОДПИСАТЬ КВАЛИФИЦИРОВАННОЙ ЭЛЕКТРОННОЙ ПОДПИСЬЮ ГРАЖДАНИНА.</a:t>
            </a:r>
          </a:p>
          <a:p>
            <a:pPr algn="ctr"/>
            <a:endParaRPr lang="ru-RU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ГОСПОШЛИНУ ПЛАТИТ КАЖДЫЙ ЗАЯВИТЕЛЬ ЗА СЕБЯ.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54" r="22266" b="52223"/>
          <a:stretch/>
        </p:blipFill>
        <p:spPr bwMode="auto">
          <a:xfrm>
            <a:off x="-36512" y="1772816"/>
            <a:ext cx="9180512" cy="4570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622429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ОБРАЩАЕМ ВНИМАНИЕ, ЧТО ЗАЯВЛЕНИЕ НЕОБХОДИМО БУДЕТ ПОДПИСАТЬ КВАЛИФИЦИРОВАННОЙ ЭЛЕКТРОННОЙ ПОДПИСЬЮ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971600" y="1556792"/>
            <a:ext cx="0" cy="3240360"/>
          </a:xfrm>
          <a:prstGeom prst="line">
            <a:avLst/>
          </a:prstGeom>
          <a:ln w="76200">
            <a:solidFill>
              <a:srgbClr val="67C2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755576" y="2852936"/>
            <a:ext cx="504056" cy="504056"/>
          </a:xfrm>
          <a:prstGeom prst="ellipse">
            <a:avLst/>
          </a:prstGeom>
          <a:solidFill>
            <a:srgbClr val="67C2C2"/>
          </a:solidFill>
          <a:ln>
            <a:solidFill>
              <a:srgbClr val="67C2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475656" y="2721694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ПОЛУЧИТЕ СВИДЕТЕЛЬСТВО О ГОСУДАРСТВЕННОЙ РЕГИСТРАЦИИ РАСТОРЖЕНИЯ БРАКА</a:t>
            </a: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В ВЫБРАННЫЕ ВАМИ ДАТУ И ВРЕМЯ ПОСЕТИТЕ ОТДЕЛ ЗАГС.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05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205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Иванова Татьяна</dc:creator>
  <cp:lastModifiedBy>Загс1</cp:lastModifiedBy>
  <cp:revision>6</cp:revision>
  <dcterms:created xsi:type="dcterms:W3CDTF">2020-09-04T12:34:23Z</dcterms:created>
  <dcterms:modified xsi:type="dcterms:W3CDTF">2020-09-08T06:25:44Z</dcterms:modified>
</cp:coreProperties>
</file>