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B0"/>
    <a:srgbClr val="5B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43" y="6165304"/>
            <a:ext cx="20907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06084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ПРИМЕР ЗАПОЛНЕНИЯ ЗАЯВЛЕНИЯ О ВЫДАЧЕ ПОВТОРНОГО СВИДЕТЕЛЬСТВА О РОЖДЕНИИ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67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953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3B0"/>
                </a:solidFill>
              </a:rPr>
              <a:t>ОСУЩЕСТВЛЯЕМ АВТОРИЗАЦИЮ НА ПОРТАЛЕ ГОСУСЛУГ</a:t>
            </a:r>
          </a:p>
        </p:txBody>
      </p:sp>
    </p:spTree>
    <p:extLst>
      <p:ext uri="{BB962C8B-B14F-4D97-AF65-F5344CB8AC3E}">
        <p14:creationId xmlns:p14="http://schemas.microsoft.com/office/powerpoint/2010/main" val="2732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/>
          <a:stretch/>
        </p:blipFill>
        <p:spPr bwMode="auto">
          <a:xfrm>
            <a:off x="-9275" y="1196752"/>
            <a:ext cx="912583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3B0"/>
                </a:solidFill>
              </a:rPr>
              <a:t>ПЕРЕХОДИТЕ К БЛОКУ «УСЛУГИ». ОТКРОЕТСЯ ОКНО «КАТАЛОГ УСЛУГ»</a:t>
            </a:r>
            <a:endParaRPr lang="ru-RU" b="1" dirty="0">
              <a:solidFill>
                <a:srgbClr val="0063B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98072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9592" y="22768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3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/>
          <a:stretch/>
        </p:blipFill>
        <p:spPr bwMode="auto">
          <a:xfrm>
            <a:off x="0" y="1268760"/>
            <a:ext cx="9144000" cy="5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3B0"/>
                </a:solidFill>
              </a:rPr>
              <a:t>В ПОЛЕ ЗАПРОСА ВВЕДИТЕ «РЕГИОНАЛЬНЫЕ ОРГАНЫ ВЛАСТИ В СФЕРЕ ЗАПИСИ АКТОВ ГРАЖДАНСКОГО СОСТОЯНИЯ»</a:t>
            </a:r>
            <a:endParaRPr lang="ru-RU" b="1" dirty="0">
              <a:solidFill>
                <a:srgbClr val="0063B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27584" y="2780928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9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/>
          <a:stretch/>
        </p:blipFill>
        <p:spPr bwMode="auto">
          <a:xfrm>
            <a:off x="0" y="1423500"/>
            <a:ext cx="9144000" cy="521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439" y="188640"/>
            <a:ext cx="8643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3B0"/>
                </a:solidFill>
              </a:rPr>
              <a:t>В РЕЗУЛЬТАТЕ ПОИСКА ВЫ НАЙДЕТЕ УСЛУГУ «ВЫДАЧА ПОВТОРНЫХ СВИДЕТЕЛЬСТВ О ГОСУДАРСТВЕННОЙ РЕГИСТРАЦИИ АКТОВ ГРАЖДАНСКОГО СОСТОЯНИЯ И ИНЫХ ДОКУМЕНТОВ, ПОДТВЕРЖДАЮЩИХ ФАКТ ГОСУДАРСТВЕННОЙ РЕГИСТРАЦИИ АКТОВ ГРАЖДАНСКОГО СОСТОЯНИЯ»</a:t>
            </a:r>
            <a:endParaRPr lang="ru-RU" b="1" dirty="0">
              <a:solidFill>
                <a:srgbClr val="0063B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7544" y="414908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0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"/>
          <a:stretch/>
        </p:blipFill>
        <p:spPr bwMode="auto">
          <a:xfrm>
            <a:off x="-12249" y="1179192"/>
            <a:ext cx="9156249" cy="52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3B0"/>
                </a:solidFill>
              </a:rPr>
              <a:t>В ПУНКТЕ «ТИП ПОЛУЧЕНИЯ УСЛУГИ» ВЫБИРАЕТЕ «ЭЛЕКТРОННАЯ УСЛУГА». ДАЛЕЕ ПЕРЕХОДИТЕ К БЛОКУ «ПОЛУЧИТЬ УСЛУГУ»</a:t>
            </a:r>
            <a:endParaRPr lang="ru-RU" b="1" dirty="0">
              <a:solidFill>
                <a:srgbClr val="0063B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55576" y="5229200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444208" y="450912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9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0" cy="5760640"/>
          </a:xfrm>
          <a:prstGeom prst="line">
            <a:avLst/>
          </a:prstGeom>
          <a:ln w="76200">
            <a:solidFill>
              <a:srgbClr val="5B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55576" y="692696"/>
            <a:ext cx="432048" cy="432048"/>
          </a:xfrm>
          <a:prstGeom prst="ellipse">
            <a:avLst/>
          </a:prstGeom>
          <a:solidFill>
            <a:srgbClr val="5B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576" y="2852936"/>
            <a:ext cx="432048" cy="432048"/>
          </a:xfrm>
          <a:prstGeom prst="ellipse">
            <a:avLst/>
          </a:prstGeom>
          <a:solidFill>
            <a:srgbClr val="5B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576" y="4293096"/>
            <a:ext cx="432048" cy="432048"/>
          </a:xfrm>
          <a:prstGeom prst="ellipse">
            <a:avLst/>
          </a:prstGeom>
          <a:solidFill>
            <a:srgbClr val="5B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6059" y="5661248"/>
            <a:ext cx="432048" cy="432048"/>
          </a:xfrm>
          <a:prstGeom prst="ellipse">
            <a:avLst/>
          </a:prstGeom>
          <a:solidFill>
            <a:srgbClr val="5B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91680" y="54868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ЗАПОЛНИТЕ ФОРМУ ЗАЯВЛЕНИЯ, ВЫБЕРИТЕ ДАТУ ПОСЕЩЕНИЯ ОРГАНА ЗАГС И ОПЛАТИТЕ ПОШЛИНУ ПРЯМО НА ПОРТАЛЕ.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 заявление внесите данные вашего паспорта, адрес места жительства и укажите, копию какого документа вам необходимо получить.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70892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ОПЛАТИТЕ ГОСПОШЛИНУ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госпошлину вы можете оплатить на портале в режиме онлайн с 30% скидкой.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41490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УКАЗАННЫЕ ВАМИ В ЗАЯВЛЕНИИ ДАТУ И ВРЕМЯ ПОСЕТИТЕ ВЫБРАННЫЙ ОРГАН ЗАГС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забудьте взять паспорт.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55892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ПОЛУЧИТЕ НЕОБХОДИМЫЙ ДОКУМЕНТ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сотрудник загс выдаст вам необходимое свидетельство.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" b="47978"/>
          <a:stretch/>
        </p:blipFill>
        <p:spPr bwMode="auto">
          <a:xfrm>
            <a:off x="-19472" y="1052736"/>
            <a:ext cx="9163471" cy="27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113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ЗАПОЛНИТЕ ФОРМУ С ЛИЧНЫМИ ДАННЫМИ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8640960" cy="2308324"/>
          </a:xfrm>
          <a:prstGeom prst="rect">
            <a:avLst/>
          </a:prstGeom>
          <a:solidFill>
            <a:srgbClr val="5BBDBD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ПЕРЕД ОТПРАВКОЙ ЗАЯВЛЕНИЯ ВАМ НЕОБХОДИМО ОПЛАТИТЬ ПОШЛИНУ НА ПОРТАЛЕ ГОСУСЛУГ</a:t>
            </a:r>
          </a:p>
          <a:p>
            <a:pPr algn="just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ЕСЛИ ВЫ ОТПРАВИТЕ ЗАЯВЛЕНИЕ, НЕ ОПЛАТИВ ПОШЛИНУ, ОНО БУДЕТ ВОЗВРАЩЕНО ВАМ, А БРОНИРОВАНИЕ ДАТЫ И ВРЕМЕНИ ПОСЕЩЕНИЯ ОРГАНА ЗАГС БУДЕТ АННУЛИРОВАНО.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ПОСЛЕ ПЕРЕХОДА К ОПЛАТЕ ГОСУДАРСТВЕННОЙ ПОШЛИНЫ ИЗМЕНИТЬ ВЫБРАННЫЙ ОРГАН ЗАГС И ДАННЫЕ ЗАЯВЛЕНИЯ БУДЕТ НЕВОЗМОЖНО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7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2" b="42672"/>
          <a:stretch/>
        </p:blipFill>
        <p:spPr bwMode="auto">
          <a:xfrm>
            <a:off x="0" y="2492896"/>
            <a:ext cx="9144000" cy="29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115616" y="278092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2068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3B0"/>
                </a:solidFill>
              </a:rPr>
              <a:t>ИЛИ ВВЕДИТЕ ЗАПРОС «ВЫДАЧА ПОВТОРНЫХ СВИДЕТЕЛЬСТВ О ГОСУДАРСТВЕННОЙ РЕГИСТРАЦИИ АКТОВ ГРАЖДАНСКОГО СОСТОЯНИЯ И ИНЫХ ДОКУМЕНТОВ, ПОДТВЕРЖДАЮЩИХ ФАКТ ГОСУДАРСТВЕННОЙ РЕГИСТРАЦИИ АКТОВ ГРАЖДАНСКОГО СОСТОЯНИЯ» НА ГЛАВНОЙ СТРАНИЦЕ САЙТА</a:t>
            </a:r>
            <a:endParaRPr lang="ru-RU" b="1" dirty="0">
              <a:solidFill>
                <a:srgbClr val="006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5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Татьяна</dc:creator>
  <cp:lastModifiedBy>Загс1</cp:lastModifiedBy>
  <cp:revision>10</cp:revision>
  <dcterms:created xsi:type="dcterms:W3CDTF">2020-09-04T11:38:14Z</dcterms:created>
  <dcterms:modified xsi:type="dcterms:W3CDTF">2020-09-08T06:27:55Z</dcterms:modified>
</cp:coreProperties>
</file>