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7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-13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Неотложные мероприятия и оказание медицинской помощи.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86116" y="3886200"/>
            <a:ext cx="4486284" cy="1752600"/>
          </a:xfrm>
        </p:spPr>
        <p:txBody>
          <a:bodyPr/>
          <a:lstStyle/>
          <a:p>
            <a:r>
              <a:rPr lang="ru-RU" dirty="0" smtClean="0"/>
              <a:t>Врач анестезиолог-реаниматолог</a:t>
            </a:r>
          </a:p>
          <a:p>
            <a:r>
              <a:rPr lang="ru-RU" dirty="0" err="1" smtClean="0"/>
              <a:t>Тяпайкин</a:t>
            </a:r>
            <a:r>
              <a:rPr lang="ru-RU" dirty="0" smtClean="0"/>
              <a:t> А.Н.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Лечение: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</a:t>
            </a:r>
          </a:p>
          <a:p>
            <a:pPr>
              <a:buNone/>
            </a:pPr>
            <a:r>
              <a:rPr lang="ru-RU" dirty="0" smtClean="0"/>
              <a:t>    ●обезболить (</a:t>
            </a:r>
            <a:r>
              <a:rPr lang="ru-RU" dirty="0" err="1" smtClean="0"/>
              <a:t>кетонал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>анальгин)</a:t>
            </a:r>
            <a:br>
              <a:rPr lang="ru-RU" dirty="0" smtClean="0"/>
            </a:br>
            <a:r>
              <a:rPr lang="ru-RU" dirty="0" smtClean="0"/>
              <a:t>●наложить шину</a:t>
            </a:r>
            <a:br>
              <a:rPr lang="ru-RU" dirty="0" smtClean="0"/>
            </a:br>
            <a:r>
              <a:rPr lang="ru-RU" dirty="0" smtClean="0"/>
              <a:t>●обеспечить покой и</a:t>
            </a:r>
            <a:br>
              <a:rPr lang="ru-RU" dirty="0" smtClean="0"/>
            </a:br>
            <a:r>
              <a:rPr lang="ru-RU" dirty="0" smtClean="0"/>
              <a:t>неподвижность</a:t>
            </a:r>
            <a:br>
              <a:rPr lang="ru-RU" dirty="0" smtClean="0"/>
            </a:br>
            <a:r>
              <a:rPr lang="ru-RU" dirty="0" smtClean="0"/>
              <a:t>●доставить больного в</a:t>
            </a:r>
            <a:br>
              <a:rPr lang="ru-RU" dirty="0" smtClean="0"/>
            </a:br>
            <a:r>
              <a:rPr lang="ru-RU" dirty="0" err="1" smtClean="0"/>
              <a:t>травмпункт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2143116"/>
            <a:ext cx="317182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Утопление 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57325" y="2015331"/>
            <a:ext cx="622935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Сердечно-легочная реанимация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85860"/>
            <a:ext cx="53625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214686"/>
            <a:ext cx="37338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Солнечный и тепловой удар.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329114" cy="4525963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Симптомы:</a:t>
            </a:r>
          </a:p>
          <a:p>
            <a:r>
              <a:rPr lang="ru-RU" dirty="0" smtClean="0"/>
              <a:t>Головная боль</a:t>
            </a:r>
          </a:p>
          <a:p>
            <a:r>
              <a:rPr lang="ru-RU" dirty="0" smtClean="0"/>
              <a:t>Головокружение</a:t>
            </a:r>
          </a:p>
          <a:p>
            <a:r>
              <a:rPr lang="ru-RU" dirty="0" smtClean="0"/>
              <a:t>Слабость</a:t>
            </a:r>
          </a:p>
          <a:p>
            <a:r>
              <a:rPr lang="ru-RU" dirty="0" smtClean="0"/>
              <a:t>Сухая горячая кожа</a:t>
            </a:r>
          </a:p>
          <a:p>
            <a:r>
              <a:rPr lang="ru-RU" dirty="0" smtClean="0"/>
              <a:t>Высокая температура тела</a:t>
            </a:r>
          </a:p>
          <a:p>
            <a:r>
              <a:rPr lang="ru-RU" dirty="0" smtClean="0"/>
              <a:t>Жажда</a:t>
            </a:r>
          </a:p>
          <a:p>
            <a:r>
              <a:rPr lang="ru-RU" dirty="0" smtClean="0"/>
              <a:t>Рвота</a:t>
            </a:r>
          </a:p>
          <a:p>
            <a:r>
              <a:rPr lang="ru-RU" dirty="0" smtClean="0"/>
              <a:t>Частое дыхание</a:t>
            </a:r>
          </a:p>
          <a:p>
            <a:r>
              <a:rPr lang="ru-RU" dirty="0" smtClean="0"/>
              <a:t>Обморок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142984"/>
            <a:ext cx="3743325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Первая помощь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47199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Увести пострадавшего в тень</a:t>
            </a:r>
          </a:p>
          <a:p>
            <a:r>
              <a:rPr lang="ru-RU" dirty="0" smtClean="0"/>
              <a:t>Уложить на спину</a:t>
            </a:r>
          </a:p>
          <a:p>
            <a:r>
              <a:rPr lang="ru-RU" dirty="0" smtClean="0"/>
              <a:t>Обеспечить приток свежего воздуха</a:t>
            </a:r>
          </a:p>
          <a:p>
            <a:r>
              <a:rPr lang="ru-RU" dirty="0" smtClean="0"/>
              <a:t>Освободить от тугой одежды</a:t>
            </a:r>
          </a:p>
          <a:p>
            <a:r>
              <a:rPr lang="ru-RU" dirty="0" smtClean="0"/>
              <a:t>Обильное питье</a:t>
            </a:r>
          </a:p>
          <a:p>
            <a:r>
              <a:rPr lang="ru-RU" dirty="0" smtClean="0"/>
              <a:t>Охлаждение головы и тела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172263"/>
            <a:ext cx="4071966" cy="4791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Первая помощь при носовом кровотечении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472518" cy="26860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-придать голове возвышенное положение</a:t>
            </a:r>
          </a:p>
          <a:p>
            <a:pPr>
              <a:buNone/>
            </a:pPr>
            <a:r>
              <a:rPr lang="ru-RU" dirty="0" smtClean="0"/>
              <a:t>- приложить холод (холодное мокрое полотенце, замороженные продукты, сухой лёд).</a:t>
            </a:r>
            <a:endParaRPr lang="ru-RU" b="1" dirty="0" smtClean="0"/>
          </a:p>
          <a:p>
            <a:pPr>
              <a:buNone/>
            </a:pPr>
            <a:r>
              <a:rPr lang="ru-RU" dirty="0" smtClean="0"/>
              <a:t>-туго ввести в носовые ходы марлевые</a:t>
            </a:r>
            <a:br>
              <a:rPr lang="ru-RU" dirty="0" smtClean="0"/>
            </a:br>
            <a:r>
              <a:rPr lang="ru-RU" dirty="0" smtClean="0"/>
              <a:t>тампоны скрученные в рулончик</a:t>
            </a:r>
            <a:br>
              <a:rPr lang="ru-RU" dirty="0" smtClean="0"/>
            </a:br>
            <a:r>
              <a:rPr lang="ru-RU" dirty="0" smtClean="0"/>
              <a:t>● НЕ ЗАПРОКИДЫВАТЬ ГОЛОВУ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4357694"/>
            <a:ext cx="4114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/>
          <a:lstStyle/>
          <a:p>
            <a:r>
              <a:rPr lang="ru-RU" dirty="0" smtClean="0"/>
              <a:t>Кровотечения 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685851"/>
            <a:ext cx="7572427" cy="5172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Укусы насекомых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6758006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Симптомы:</a:t>
            </a:r>
          </a:p>
          <a:p>
            <a:pPr>
              <a:buNone/>
            </a:pPr>
            <a:r>
              <a:rPr lang="ru-RU" dirty="0" smtClean="0"/>
              <a:t>● боль</a:t>
            </a:r>
          </a:p>
          <a:p>
            <a:pPr>
              <a:buNone/>
            </a:pPr>
            <a:r>
              <a:rPr lang="ru-RU" dirty="0" smtClean="0"/>
              <a:t>● покраснение</a:t>
            </a:r>
          </a:p>
          <a:p>
            <a:pPr>
              <a:buNone/>
            </a:pPr>
            <a:r>
              <a:rPr lang="ru-RU" dirty="0" smtClean="0"/>
              <a:t>● отек</a:t>
            </a:r>
          </a:p>
          <a:p>
            <a:pPr>
              <a:buNone/>
            </a:pPr>
            <a:r>
              <a:rPr lang="ru-RU" dirty="0" smtClean="0"/>
              <a:t>● следы укуса</a:t>
            </a:r>
          </a:p>
          <a:p>
            <a:pPr>
              <a:buNone/>
            </a:pPr>
            <a:r>
              <a:rPr lang="ru-RU" dirty="0" smtClean="0"/>
              <a:t>● наличие впившегося насекомого (клещ)</a:t>
            </a:r>
          </a:p>
          <a:p>
            <a:pPr>
              <a:buNone/>
            </a:pPr>
            <a:r>
              <a:rPr lang="ru-RU" dirty="0" smtClean="0"/>
              <a:t>● аллергическая реакция</a:t>
            </a:r>
            <a:br>
              <a:rPr lang="ru-RU" dirty="0" smtClean="0"/>
            </a:br>
            <a:r>
              <a:rPr lang="ru-RU" dirty="0" smtClean="0"/>
              <a:t>( сыпь, отек, кашель, отёк </a:t>
            </a:r>
            <a:r>
              <a:rPr lang="ru-RU" dirty="0" err="1" smtClean="0"/>
              <a:t>Квинке</a:t>
            </a:r>
            <a:r>
              <a:rPr lang="ru-RU" dirty="0" smtClean="0"/>
              <a:t>, анафилаксия)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357298"/>
            <a:ext cx="340042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Первая помощь: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</a:t>
            </a:r>
          </a:p>
          <a:p>
            <a:pPr>
              <a:buNone/>
            </a:pPr>
            <a:r>
              <a:rPr lang="ru-RU" dirty="0" smtClean="0"/>
              <a:t>    ● вынуть жало</a:t>
            </a:r>
            <a:br>
              <a:rPr lang="ru-RU" dirty="0" smtClean="0"/>
            </a:br>
            <a:r>
              <a:rPr lang="ru-RU" dirty="0" smtClean="0"/>
              <a:t>● приложить холод</a:t>
            </a:r>
            <a:br>
              <a:rPr lang="ru-RU" dirty="0" smtClean="0"/>
            </a:br>
            <a:r>
              <a:rPr lang="ru-RU" dirty="0" smtClean="0"/>
              <a:t>● приём антигистаминных</a:t>
            </a:r>
            <a:br>
              <a:rPr lang="ru-RU" dirty="0" smtClean="0"/>
            </a:br>
            <a:r>
              <a:rPr lang="ru-RU" dirty="0" smtClean="0"/>
              <a:t>препаратов (</a:t>
            </a:r>
            <a:r>
              <a:rPr lang="ru-RU" dirty="0" err="1" smtClean="0"/>
              <a:t>супрастин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err="1" smtClean="0"/>
              <a:t>тавегил</a:t>
            </a:r>
            <a:r>
              <a:rPr lang="ru-RU" dirty="0" smtClean="0"/>
              <a:t>. </a:t>
            </a:r>
            <a:r>
              <a:rPr lang="ru-RU" dirty="0" err="1" smtClean="0"/>
              <a:t>кларитин</a:t>
            </a:r>
            <a:r>
              <a:rPr lang="ru-RU" dirty="0" smtClean="0"/>
              <a:t> и </a:t>
            </a:r>
            <a:r>
              <a:rPr lang="ru-RU" dirty="0" err="1" smtClean="0"/>
              <a:t>т.д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4786322"/>
            <a:ext cx="19431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Пищевое отравление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Симптомы:</a:t>
            </a:r>
          </a:p>
          <a:p>
            <a:pPr>
              <a:buNone/>
            </a:pPr>
            <a:r>
              <a:rPr lang="ru-RU" dirty="0" smtClean="0"/>
              <a:t>    ● тошнота, рвота</a:t>
            </a:r>
            <a:br>
              <a:rPr lang="ru-RU" dirty="0" smtClean="0"/>
            </a:br>
            <a:r>
              <a:rPr lang="ru-RU" dirty="0" smtClean="0"/>
              <a:t>● слабость, головная</a:t>
            </a:r>
            <a:br>
              <a:rPr lang="ru-RU" dirty="0" smtClean="0"/>
            </a:br>
            <a:r>
              <a:rPr lang="ru-RU" dirty="0" smtClean="0"/>
              <a:t>боль</a:t>
            </a:r>
            <a:br>
              <a:rPr lang="ru-RU" dirty="0" smtClean="0"/>
            </a:br>
            <a:r>
              <a:rPr lang="ru-RU" dirty="0" smtClean="0"/>
              <a:t>● повышение</a:t>
            </a:r>
            <a:br>
              <a:rPr lang="ru-RU" dirty="0" smtClean="0"/>
            </a:br>
            <a:r>
              <a:rPr lang="ru-RU" dirty="0" smtClean="0"/>
              <a:t>температуры тела,</a:t>
            </a:r>
            <a:br>
              <a:rPr lang="ru-RU" dirty="0" smtClean="0"/>
            </a:br>
            <a:r>
              <a:rPr lang="ru-RU" dirty="0" smtClean="0"/>
              <a:t>озноб</a:t>
            </a:r>
            <a:br>
              <a:rPr lang="ru-RU" dirty="0" smtClean="0"/>
            </a:br>
            <a:r>
              <a:rPr lang="ru-RU" dirty="0" smtClean="0"/>
              <a:t>● жидкий стул</a:t>
            </a:r>
            <a:br>
              <a:rPr lang="ru-RU" dirty="0" smtClean="0"/>
            </a:br>
            <a:r>
              <a:rPr lang="ru-RU" dirty="0" smtClean="0"/>
              <a:t>● спастические боли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6248" y="1643050"/>
            <a:ext cx="44291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Первая помощь:</a:t>
            </a:r>
            <a:br>
              <a:rPr lang="ru-RU" dirty="0" smtClean="0"/>
            </a:br>
            <a:r>
              <a:rPr lang="ru-RU" dirty="0" smtClean="0"/>
              <a:t>● промывание желудка тёплой</a:t>
            </a:r>
            <a:br>
              <a:rPr lang="ru-RU" dirty="0" smtClean="0"/>
            </a:br>
            <a:r>
              <a:rPr lang="ru-RU" dirty="0" smtClean="0"/>
              <a:t>водой или слабым раствором</a:t>
            </a:r>
            <a:br>
              <a:rPr lang="ru-RU" dirty="0" smtClean="0"/>
            </a:br>
            <a:r>
              <a:rPr lang="ru-RU" dirty="0" smtClean="0"/>
              <a:t>марганца ( промывание до</a:t>
            </a:r>
            <a:br>
              <a:rPr lang="ru-RU" dirty="0" smtClean="0"/>
            </a:br>
            <a:r>
              <a:rPr lang="ru-RU" dirty="0" smtClean="0"/>
              <a:t>чистых промывных вод)</a:t>
            </a:r>
            <a:br>
              <a:rPr lang="ru-RU" dirty="0" smtClean="0"/>
            </a:br>
            <a:r>
              <a:rPr lang="ru-RU" dirty="0" smtClean="0"/>
              <a:t>● приём сорбентов ( уголь</a:t>
            </a:r>
            <a:br>
              <a:rPr lang="ru-RU" dirty="0" smtClean="0"/>
            </a:br>
            <a:r>
              <a:rPr lang="ru-RU" dirty="0" smtClean="0"/>
              <a:t>активированный)</a:t>
            </a:r>
            <a:br>
              <a:rPr lang="ru-RU" dirty="0" smtClean="0"/>
            </a:br>
            <a:r>
              <a:rPr lang="ru-RU" dirty="0" smtClean="0"/>
              <a:t>● помощь больному во время</a:t>
            </a:r>
            <a:br>
              <a:rPr lang="ru-RU" dirty="0" smtClean="0"/>
            </a:br>
            <a:r>
              <a:rPr lang="ru-RU" dirty="0" smtClean="0"/>
              <a:t>рвоты (придать вертикальное</a:t>
            </a:r>
            <a:br>
              <a:rPr lang="ru-RU" dirty="0" smtClean="0"/>
            </a:br>
            <a:r>
              <a:rPr lang="ru-RU" dirty="0" smtClean="0"/>
              <a:t>положение, по возможности</a:t>
            </a:r>
            <a:br>
              <a:rPr lang="ru-RU" dirty="0" smtClean="0"/>
            </a:br>
            <a:r>
              <a:rPr lang="ru-RU" dirty="0" smtClean="0"/>
              <a:t>слегка наклонив туловище</a:t>
            </a:r>
            <a:br>
              <a:rPr lang="ru-RU" dirty="0" smtClean="0"/>
            </a:br>
            <a:r>
              <a:rPr lang="ru-RU" dirty="0" smtClean="0"/>
              <a:t>вперёд)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переломы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Симптомы:</a:t>
            </a:r>
          </a:p>
          <a:p>
            <a:r>
              <a:rPr lang="ru-RU" dirty="0" smtClean="0"/>
              <a:t>● боль</a:t>
            </a:r>
            <a:br>
              <a:rPr lang="ru-RU" dirty="0" smtClean="0"/>
            </a:br>
            <a:r>
              <a:rPr lang="ru-RU" dirty="0" smtClean="0"/>
              <a:t>● отёк</a:t>
            </a:r>
            <a:br>
              <a:rPr lang="ru-RU" dirty="0" smtClean="0"/>
            </a:br>
            <a:r>
              <a:rPr lang="ru-RU" dirty="0" smtClean="0"/>
              <a:t>● багрово-синюшный цвет</a:t>
            </a:r>
            <a:br>
              <a:rPr lang="ru-RU" dirty="0" smtClean="0"/>
            </a:br>
            <a:r>
              <a:rPr lang="ru-RU" dirty="0" smtClean="0"/>
              <a:t>● хруст</a:t>
            </a:r>
            <a:br>
              <a:rPr lang="ru-RU" dirty="0" smtClean="0"/>
            </a:br>
            <a:r>
              <a:rPr lang="ru-RU" dirty="0" smtClean="0"/>
              <a:t>● укорочение повреждённой</a:t>
            </a:r>
            <a:br>
              <a:rPr lang="ru-RU" dirty="0" smtClean="0"/>
            </a:br>
            <a:r>
              <a:rPr lang="ru-RU" dirty="0" smtClean="0"/>
              <a:t>конечности</a:t>
            </a:r>
            <a:br>
              <a:rPr lang="ru-RU" dirty="0" smtClean="0"/>
            </a:br>
            <a:r>
              <a:rPr lang="ru-RU" dirty="0" smtClean="0"/>
              <a:t>● патологический изгиб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</TotalTime>
  <Words>149</Words>
  <Application>Microsoft Office PowerPoint</Application>
  <PresentationFormat>Экран (4:3)</PresentationFormat>
  <Paragraphs>49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Неотложные мероприятия и оказание медицинской помощи.</vt:lpstr>
      <vt:lpstr>Солнечный и тепловой удар. </vt:lpstr>
      <vt:lpstr>Первая помощь </vt:lpstr>
      <vt:lpstr>Первая помощь при носовом кровотечении </vt:lpstr>
      <vt:lpstr>Кровотечения </vt:lpstr>
      <vt:lpstr>Укусы насекомых </vt:lpstr>
      <vt:lpstr>Первая помощь:</vt:lpstr>
      <vt:lpstr>Пищевое отравление</vt:lpstr>
      <vt:lpstr>переломы</vt:lpstr>
      <vt:lpstr>Лечение:</vt:lpstr>
      <vt:lpstr>Утопление </vt:lpstr>
      <vt:lpstr>Сердечно-легочная реанимация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Захарова Роза Николаевна</dc:creator>
  <cp:lastModifiedBy>medicin75</cp:lastModifiedBy>
  <cp:revision>5</cp:revision>
  <dcterms:created xsi:type="dcterms:W3CDTF">2021-05-26T11:00:19Z</dcterms:created>
  <dcterms:modified xsi:type="dcterms:W3CDTF">2021-05-26T12:32:13Z</dcterms:modified>
</cp:coreProperties>
</file>