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9" r:id="rId2"/>
    <p:sldId id="257" r:id="rId3"/>
    <p:sldId id="259" r:id="rId4"/>
    <p:sldId id="285" r:id="rId5"/>
    <p:sldId id="275" r:id="rId6"/>
    <p:sldId id="278" r:id="rId7"/>
    <p:sldId id="279" r:id="rId8"/>
    <p:sldId id="280" r:id="rId9"/>
    <p:sldId id="277" r:id="rId10"/>
    <p:sldId id="260" r:id="rId11"/>
    <p:sldId id="284" r:id="rId12"/>
    <p:sldId id="282" r:id="rId13"/>
    <p:sldId id="287" r:id="rId14"/>
    <p:sldId id="288" r:id="rId15"/>
    <p:sldId id="262" r:id="rId16"/>
    <p:sldId id="272" r:id="rId17"/>
    <p:sldId id="263" r:id="rId18"/>
    <p:sldId id="286" r:id="rId19"/>
    <p:sldId id="271" r:id="rId20"/>
    <p:sldId id="264" r:id="rId21"/>
    <p:sldId id="265" r:id="rId22"/>
    <p:sldId id="266"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pos="211" userDrawn="1">
          <p15:clr>
            <a:srgbClr val="A4A3A4"/>
          </p15:clr>
        </p15:guide>
        <p15:guide id="4" pos="7378" userDrawn="1">
          <p15:clr>
            <a:srgbClr val="A4A3A4"/>
          </p15:clr>
        </p15:guide>
        <p15:guide id="5" orient="horz" pos="981" userDrawn="1">
          <p15:clr>
            <a:srgbClr val="A4A3A4"/>
          </p15:clr>
        </p15:guide>
        <p15:guide id="6" orient="horz" pos="3997" userDrawn="1">
          <p15:clr>
            <a:srgbClr val="A4A3A4"/>
          </p15:clr>
        </p15:guide>
        <p15:guide id="7" orient="horz" pos="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FD4"/>
    <a:srgbClr val="4EB051"/>
    <a:srgbClr val="F7A823"/>
    <a:srgbClr val="E52329"/>
    <a:srgbClr val="F7BBBC"/>
    <a:srgbClr val="F29698"/>
    <a:srgbClr val="EE7679"/>
    <a:srgbClr val="EA5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51" autoAdjust="0"/>
  </p:normalViewPr>
  <p:slideViewPr>
    <p:cSldViewPr snapToGrid="0" showGuides="1">
      <p:cViewPr varScale="1">
        <p:scale>
          <a:sx n="106" d="100"/>
          <a:sy n="106" d="100"/>
        </p:scale>
        <p:origin x="84" y="132"/>
      </p:cViewPr>
      <p:guideLst>
        <p:guide orient="horz" pos="2160"/>
        <p:guide pos="3817"/>
        <p:guide pos="211"/>
        <p:guide pos="7378"/>
        <p:guide orient="horz" pos="981"/>
        <p:guide orient="horz" pos="3997"/>
        <p:guide orient="horz" pos="34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Ряд 1</c:v>
                </c:pt>
              </c:strCache>
            </c:strRef>
          </c:tx>
          <c:spPr>
            <a:solidFill>
              <a:srgbClr val="159FD4"/>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936-4B44-81F1-26EB33AF1FFB}"/>
            </c:ext>
          </c:extLst>
        </c:ser>
        <c:ser>
          <c:idx val="1"/>
          <c:order val="1"/>
          <c:tx>
            <c:strRef>
              <c:f>Лист1!$C$1</c:f>
              <c:strCache>
                <c:ptCount val="1"/>
                <c:pt idx="0">
                  <c:v>Ряд 2</c:v>
                </c:pt>
              </c:strCache>
            </c:strRef>
          </c:tx>
          <c:spPr>
            <a:solidFill>
              <a:srgbClr val="4EB051"/>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936-4B44-81F1-26EB33AF1FFB}"/>
            </c:ext>
          </c:extLst>
        </c:ser>
        <c:ser>
          <c:idx val="2"/>
          <c:order val="2"/>
          <c:tx>
            <c:strRef>
              <c:f>Лист1!$D$1</c:f>
              <c:strCache>
                <c:ptCount val="1"/>
                <c:pt idx="0">
                  <c:v>Ряд 3</c:v>
                </c:pt>
              </c:strCache>
            </c:strRef>
          </c:tx>
          <c:spPr>
            <a:solidFill>
              <a:srgbClr val="F7A823"/>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936-4B44-81F1-26EB33AF1FFB}"/>
            </c:ext>
          </c:extLst>
        </c:ser>
        <c:dLbls>
          <c:showLegendKey val="0"/>
          <c:showVal val="0"/>
          <c:showCatName val="0"/>
          <c:showSerName val="0"/>
          <c:showPercent val="0"/>
          <c:showBubbleSize val="0"/>
        </c:dLbls>
        <c:gapWidth val="219"/>
        <c:overlap val="-27"/>
        <c:axId val="1888817999"/>
        <c:axId val="1888800111"/>
      </c:barChart>
      <c:catAx>
        <c:axId val="188881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88800111"/>
        <c:crosses val="autoZero"/>
        <c:auto val="1"/>
        <c:lblAlgn val="ctr"/>
        <c:lblOffset val="100"/>
        <c:noMultiLvlLbl val="0"/>
      </c:catAx>
      <c:valAx>
        <c:axId val="1888800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88817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baseline="0" dirty="0">
                <a:latin typeface="Arial" panose="020B0604020202020204" pitchFamily="34" charset="0"/>
              </a:rPr>
              <a:t>Динамика денежных доходов населения,</a:t>
            </a:r>
          </a:p>
          <a:p>
            <a:pPr>
              <a:defRPr/>
            </a:pPr>
            <a:r>
              <a:rPr lang="ru-RU" sz="1600" baseline="0" dirty="0">
                <a:latin typeface="Arial" panose="020B0604020202020204" pitchFamily="34" charset="0"/>
              </a:rPr>
              <a:t>2014-2018, % к предыдущему году</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Среднедушевые доходы</c:v>
                </c:pt>
              </c:strCache>
            </c:strRef>
          </c:tx>
          <c:spPr>
            <a:ln w="76200" cap="rnd">
              <a:solidFill>
                <a:srgbClr val="159FD4"/>
              </a:solidFill>
              <a:round/>
            </a:ln>
            <a:effectLst/>
          </c:spPr>
          <c:marker>
            <c:symbol val="circle"/>
            <c:size val="10"/>
            <c:spPr>
              <a:solidFill>
                <a:schemeClr val="bg1"/>
              </a:solidFill>
              <a:ln w="76200">
                <a:solidFill>
                  <a:srgbClr val="159FD4"/>
                </a:solidFill>
              </a:ln>
              <a:effectLst/>
            </c:spPr>
          </c:marker>
          <c:dLbls>
            <c:dLbl>
              <c:idx val="0"/>
              <c:layout>
                <c:manualLayout>
                  <c:x val="2.3238926262795475E-3"/>
                  <c:y val="2.712886209495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F7-4E8A-B2C5-ED53D381E188}"/>
                </c:ext>
              </c:extLst>
            </c:dLbl>
            <c:dLbl>
              <c:idx val="2"/>
              <c:layout>
                <c:manualLayout>
                  <c:x val="-8.5208411962070644E-17"/>
                  <c:y val="5.727204220045215E-2"/>
                </c:manualLayout>
              </c:layout>
              <c:tx>
                <c:rich>
                  <a:bodyPr/>
                  <a:lstStyle/>
                  <a:p>
                    <a:fld id="{C9C68526-B57D-4D67-96B4-320970FBA956}" type="VALUE">
                      <a:rPr lang="en-US" smtClean="0"/>
                      <a:pPr/>
                      <a:t>[ЗНАЧЕНИЕ]</a:t>
                    </a:fld>
                    <a:r>
                      <a:rPr lang="en-US" dirty="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F7-4E8A-B2C5-ED53D381E188}"/>
                </c:ext>
              </c:extLst>
            </c:dLbl>
            <c:dLbl>
              <c:idx val="3"/>
              <c:layout>
                <c:manualLayout>
                  <c:x val="-2.2076979949655788E-2"/>
                  <c:y val="-8.138658628485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F7-4E8A-B2C5-ED53D381E188}"/>
                </c:ext>
              </c:extLst>
            </c:dLbl>
            <c:dLbl>
              <c:idx val="4"/>
              <c:tx>
                <c:rich>
                  <a:bodyPr/>
                  <a:lstStyle/>
                  <a:p>
                    <a:fld id="{5C6DF123-730D-4262-B5E4-F56A456F1EBD}" type="VALUE">
                      <a:rPr lang="en-US" smtClean="0"/>
                      <a:pPr/>
                      <a:t>[ЗНАЧЕНИЕ]</a:t>
                    </a:fld>
                    <a:r>
                      <a:rPr lang="en-US"/>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CF7-4E8A-B2C5-ED53D381E18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479DD5"/>
                    </a:solidFill>
                    <a:latin typeface="Arial" panose="020B0604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3"/>
                <c:pt idx="0">
                  <c:v>Среднедушевые доходы</c:v>
                </c:pt>
                <c:pt idx="1">
                  <c:v>Реальные доходы</c:v>
                </c:pt>
                <c:pt idx="2">
                  <c:v>Реальные располагаемые доходы</c:v>
                </c:pt>
              </c:strCache>
            </c:strRef>
          </c:cat>
          <c:val>
            <c:numRef>
              <c:f>Лист1!$B$2:$B$6</c:f>
              <c:numCache>
                <c:formatCode>General</c:formatCode>
                <c:ptCount val="5"/>
                <c:pt idx="0">
                  <c:v>6.7</c:v>
                </c:pt>
                <c:pt idx="1">
                  <c:v>11.2</c:v>
                </c:pt>
                <c:pt idx="2">
                  <c:v>2</c:v>
                </c:pt>
                <c:pt idx="3">
                  <c:v>2.9</c:v>
                </c:pt>
                <c:pt idx="4">
                  <c:v>4</c:v>
                </c:pt>
              </c:numCache>
            </c:numRef>
          </c:val>
          <c:smooth val="0"/>
          <c:extLst>
            <c:ext xmlns:c16="http://schemas.microsoft.com/office/drawing/2014/chart" uri="{C3380CC4-5D6E-409C-BE32-E72D297353CC}">
              <c16:uniqueId val="{00000004-ACF7-4E8A-B2C5-ED53D381E188}"/>
            </c:ext>
          </c:extLst>
        </c:ser>
        <c:ser>
          <c:idx val="1"/>
          <c:order val="1"/>
          <c:tx>
            <c:strRef>
              <c:f>Лист1!$C$1</c:f>
              <c:strCache>
                <c:ptCount val="1"/>
                <c:pt idx="0">
                  <c:v>Реальные доходы</c:v>
                </c:pt>
              </c:strCache>
            </c:strRef>
          </c:tx>
          <c:spPr>
            <a:ln w="76200" cap="rnd">
              <a:solidFill>
                <a:srgbClr val="F7A823"/>
              </a:solidFill>
              <a:round/>
            </a:ln>
            <a:effectLst/>
          </c:spPr>
          <c:marker>
            <c:symbol val="circle"/>
            <c:size val="10"/>
            <c:spPr>
              <a:solidFill>
                <a:schemeClr val="bg1"/>
              </a:solidFill>
              <a:ln w="76200">
                <a:solidFill>
                  <a:srgbClr val="F7A823"/>
                </a:solidFill>
              </a:ln>
              <a:effectLst/>
            </c:spPr>
          </c:marker>
          <c:dLbls>
            <c:dLbl>
              <c:idx val="0"/>
              <c:layout>
                <c:manualLayout>
                  <c:x val="-2.9048657828494345E-2"/>
                  <c:y val="-6.0286360211002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F7-4E8A-B2C5-ED53D381E188}"/>
                </c:ext>
              </c:extLst>
            </c:dLbl>
            <c:dLbl>
              <c:idx val="1"/>
              <c:layout>
                <c:manualLayout>
                  <c:x val="-3.021060414163412E-2"/>
                  <c:y val="6.9329314242652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F7-4E8A-B2C5-ED53D381E188}"/>
                </c:ext>
              </c:extLst>
            </c:dLbl>
            <c:dLbl>
              <c:idx val="2"/>
              <c:layout>
                <c:manualLayout>
                  <c:x val="-3.3696443081053441E-2"/>
                  <c:y val="4.8229088168801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F7-4E8A-B2C5-ED53D381E188}"/>
                </c:ext>
              </c:extLst>
            </c:dLbl>
            <c:dLbl>
              <c:idx val="3"/>
              <c:layout>
                <c:manualLayout>
                  <c:x val="-6.9716778788386433E-3"/>
                  <c:y val="6.6314996232102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F7-4E8A-B2C5-ED53D381E188}"/>
                </c:ext>
              </c:extLst>
            </c:dLbl>
            <c:dLbl>
              <c:idx val="4"/>
              <c:layout>
                <c:manualLayout>
                  <c:x val="-3.4858389394193216E-3"/>
                  <c:y val="-4.8229088168801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CF7-4E8A-B2C5-ED53D381E18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7A823"/>
                    </a:solidFill>
                    <a:latin typeface="Arial" panose="020B0604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3"/>
                <c:pt idx="0">
                  <c:v>Среднедушевые доходы</c:v>
                </c:pt>
                <c:pt idx="1">
                  <c:v>Реальные доходы</c:v>
                </c:pt>
                <c:pt idx="2">
                  <c:v>Реальные располагаемые доходы</c:v>
                </c:pt>
              </c:strCache>
            </c:strRef>
          </c:cat>
          <c:val>
            <c:numRef>
              <c:f>Лист1!$C$2:$C$6</c:f>
              <c:numCache>
                <c:formatCode>General</c:formatCode>
                <c:ptCount val="5"/>
                <c:pt idx="0">
                  <c:v>-0.8</c:v>
                </c:pt>
                <c:pt idx="1">
                  <c:v>-3.6</c:v>
                </c:pt>
                <c:pt idx="2">
                  <c:v>-4.5</c:v>
                </c:pt>
                <c:pt idx="3">
                  <c:v>-0.7</c:v>
                </c:pt>
                <c:pt idx="4">
                  <c:v>1.1000000000000001</c:v>
                </c:pt>
              </c:numCache>
            </c:numRef>
          </c:val>
          <c:smooth val="0"/>
          <c:extLst>
            <c:ext xmlns:c16="http://schemas.microsoft.com/office/drawing/2014/chart" uri="{C3380CC4-5D6E-409C-BE32-E72D297353CC}">
              <c16:uniqueId val="{0000000A-ACF7-4E8A-B2C5-ED53D381E188}"/>
            </c:ext>
          </c:extLst>
        </c:ser>
        <c:ser>
          <c:idx val="2"/>
          <c:order val="2"/>
          <c:tx>
            <c:strRef>
              <c:f>Лист1!$D$1</c:f>
              <c:strCache>
                <c:ptCount val="1"/>
                <c:pt idx="0">
                  <c:v>Реальные располагаемые доходы</c:v>
                </c:pt>
              </c:strCache>
            </c:strRef>
          </c:tx>
          <c:spPr>
            <a:ln w="76200" cap="rnd">
              <a:solidFill>
                <a:srgbClr val="E52329"/>
              </a:solidFill>
              <a:round/>
            </a:ln>
            <a:effectLst/>
          </c:spPr>
          <c:marker>
            <c:symbol val="circle"/>
            <c:size val="10"/>
            <c:spPr>
              <a:solidFill>
                <a:schemeClr val="bg1"/>
              </a:solidFill>
              <a:ln w="76200">
                <a:solidFill>
                  <a:srgbClr val="E52329"/>
                </a:solidFill>
              </a:ln>
              <a:effectLst/>
            </c:spPr>
          </c:marker>
          <c:dLbls>
            <c:dLbl>
              <c:idx val="0"/>
              <c:layout>
                <c:manualLayout>
                  <c:x val="-2.9048657828494345E-2"/>
                  <c:y val="6.3300678221552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CF7-4E8A-B2C5-ED53D381E188}"/>
                </c:ext>
              </c:extLst>
            </c:dLbl>
            <c:dLbl>
              <c:idx val="1"/>
              <c:layout>
                <c:manualLayout>
                  <c:x val="-2.3238926262795476E-2"/>
                  <c:y val="-6.9329314242652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CF7-4E8A-B2C5-ED53D381E188}"/>
                </c:ext>
              </c:extLst>
            </c:dLbl>
            <c:dLbl>
              <c:idx val="2"/>
              <c:layout>
                <c:manualLayout>
                  <c:x val="-3.1372550454773981E-2"/>
                  <c:y val="-7.2343632253202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CF7-4E8A-B2C5-ED53D381E188}"/>
                </c:ext>
              </c:extLst>
            </c:dLbl>
            <c:dLbl>
              <c:idx val="3"/>
              <c:layout>
                <c:manualLayout>
                  <c:x val="-4.1830067273031943E-2"/>
                  <c:y val="-6.3300678221552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CF7-4E8A-B2C5-ED53D381E18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D43A35"/>
                    </a:solidFill>
                    <a:latin typeface="Arial" panose="020B0604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3"/>
                <c:pt idx="0">
                  <c:v>Среднедушевые доходы</c:v>
                </c:pt>
                <c:pt idx="1">
                  <c:v>Реальные доходы</c:v>
                </c:pt>
                <c:pt idx="2">
                  <c:v>Реальные располагаемые доходы</c:v>
                </c:pt>
              </c:strCache>
            </c:strRef>
          </c:cat>
          <c:val>
            <c:numRef>
              <c:f>Лист1!$D$2:$D$6</c:f>
              <c:numCache>
                <c:formatCode>General</c:formatCode>
                <c:ptCount val="5"/>
                <c:pt idx="0">
                  <c:v>-1.2</c:v>
                </c:pt>
                <c:pt idx="1">
                  <c:v>-2.4</c:v>
                </c:pt>
                <c:pt idx="2">
                  <c:v>-4.5</c:v>
                </c:pt>
                <c:pt idx="3">
                  <c:v>-0.5</c:v>
                </c:pt>
                <c:pt idx="4">
                  <c:v>0.1</c:v>
                </c:pt>
              </c:numCache>
            </c:numRef>
          </c:val>
          <c:smooth val="0"/>
          <c:extLst>
            <c:ext xmlns:c16="http://schemas.microsoft.com/office/drawing/2014/chart" uri="{C3380CC4-5D6E-409C-BE32-E72D297353CC}">
              <c16:uniqueId val="{0000000F-ACF7-4E8A-B2C5-ED53D381E188}"/>
            </c:ext>
          </c:extLst>
        </c:ser>
        <c:dLbls>
          <c:showLegendKey val="0"/>
          <c:showVal val="0"/>
          <c:showCatName val="0"/>
          <c:showSerName val="0"/>
          <c:showPercent val="0"/>
          <c:showBubbleSize val="0"/>
        </c:dLbls>
        <c:marker val="1"/>
        <c:smooth val="0"/>
        <c:axId val="376151104"/>
        <c:axId val="376147776"/>
      </c:lineChart>
      <c:catAx>
        <c:axId val="376151104"/>
        <c:scaling>
          <c:orientation val="minMax"/>
        </c:scaling>
        <c:delete val="1"/>
        <c:axPos val="b"/>
        <c:numFmt formatCode="General" sourceLinked="1"/>
        <c:majorTickMark val="none"/>
        <c:minorTickMark val="none"/>
        <c:tickLblPos val="nextTo"/>
        <c:crossAx val="376147776"/>
        <c:crosses val="autoZero"/>
        <c:auto val="1"/>
        <c:lblAlgn val="ctr"/>
        <c:lblOffset val="100"/>
        <c:noMultiLvlLbl val="0"/>
      </c:catAx>
      <c:valAx>
        <c:axId val="376147776"/>
        <c:scaling>
          <c:orientation val="minMax"/>
          <c:max val="11.2"/>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2">
                    <a:lumMod val="75000"/>
                  </a:schemeClr>
                </a:solidFill>
                <a:latin typeface="Arial" panose="020B0604020202020204" pitchFamily="34" charset="0"/>
                <a:ea typeface="+mn-ea"/>
                <a:cs typeface="+mn-cs"/>
              </a:defRPr>
            </a:pPr>
            <a:endParaRPr lang="ru-RU"/>
          </a:p>
        </c:txPr>
        <c:crossAx val="376151104"/>
        <c:crosses val="autoZero"/>
        <c:crossBetween val="between"/>
      </c:valAx>
      <c:spPr>
        <a:noFill/>
        <a:ln>
          <a:noFill/>
        </a:ln>
        <a:effectLst/>
      </c:spPr>
    </c:plotArea>
    <c:legend>
      <c:legendPos val="b"/>
      <c:layout>
        <c:manualLayout>
          <c:xMode val="edge"/>
          <c:yMode val="edge"/>
          <c:x val="0.10217048826539439"/>
          <c:y val="0.94201543947925881"/>
          <c:w val="0.8630518181394824"/>
          <c:h val="5.798456052074123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ru-RU">
                <a:latin typeface="Arial" panose="020B0604020202020204" pitchFamily="34" charset="0"/>
                <a:cs typeface="Arial" panose="020B0604020202020204" pitchFamily="34" charset="0"/>
              </a:rPr>
              <a:t>Инфляция, год к году</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title>
    <c:autoTitleDeleted val="0"/>
    <c:plotArea>
      <c:layout/>
      <c:barChart>
        <c:barDir val="bar"/>
        <c:grouping val="stacked"/>
        <c:varyColors val="0"/>
        <c:ser>
          <c:idx val="0"/>
          <c:order val="0"/>
          <c:tx>
            <c:strRef>
              <c:f>Лист1!$B$1</c:f>
              <c:strCache>
                <c:ptCount val="1"/>
                <c:pt idx="0">
                  <c:v>Ряд 1</c:v>
                </c:pt>
              </c:strCache>
            </c:strRef>
          </c:tx>
          <c:spPr>
            <a:gradFill>
              <a:gsLst>
                <a:gs pos="0">
                  <a:srgbClr val="E52329"/>
                </a:gs>
                <a:gs pos="36000">
                  <a:srgbClr val="F7A823"/>
                </a:gs>
                <a:gs pos="69000">
                  <a:srgbClr val="4EB051"/>
                </a:gs>
                <a:gs pos="100000">
                  <a:srgbClr val="159FD4"/>
                </a:gs>
              </a:gsLst>
              <a:lin ang="0" scaled="0"/>
            </a:gradFill>
            <a:ln>
              <a:noFill/>
            </a:ln>
            <a:effectLst/>
          </c:spPr>
          <c:invertIfNegative val="0"/>
          <c:dLbls>
            <c:dLbl>
              <c:idx val="0"/>
              <c:layout>
                <c:manualLayout>
                  <c:x val="0.4566449010639311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04C-4D71-8D14-CF9F5F8A493B}"/>
                </c:ext>
              </c:extLst>
            </c:dLbl>
            <c:dLbl>
              <c:idx val="1"/>
              <c:layout>
                <c:manualLayout>
                  <c:x val="0.37066087389158786"/>
                  <c:y val="-1.105237169407613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04C-4D71-8D14-CF9F5F8A493B}"/>
                </c:ext>
              </c:extLst>
            </c:dLbl>
            <c:dLbl>
              <c:idx val="2"/>
              <c:layout>
                <c:manualLayout>
                  <c:x val="0.2951343635375025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04C-4D71-8D14-CF9F5F8A493B}"/>
                </c:ext>
              </c:extLst>
            </c:dLbl>
            <c:dLbl>
              <c:idx val="3"/>
              <c:layout>
                <c:manualLayout>
                  <c:x val="0.29164852459808321"/>
                  <c:y val="-1.105237169407613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04C-4D71-8D14-CF9F5F8A493B}"/>
                </c:ext>
              </c:extLst>
            </c:dLbl>
            <c:dLbl>
              <c:idx val="4"/>
              <c:layout>
                <c:manualLayout>
                  <c:x val="0.27654322252726615"/>
                  <c:y val="-3.0141993366128005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layout>
                    <c:manualLayout>
                      <c:w val="3.5195353825003751E-2"/>
                      <c:h val="4.147701582516955E-2"/>
                    </c:manualLayout>
                  </c15:layout>
                </c:ext>
                <c:ext xmlns:c16="http://schemas.microsoft.com/office/drawing/2014/chart" uri="{C3380CC4-5D6E-409C-BE32-E72D297353CC}">
                  <c16:uniqueId val="{0000000E-204C-4D71-8D14-CF9F5F8A493B}"/>
                </c:ext>
              </c:extLst>
            </c:dLbl>
            <c:dLbl>
              <c:idx val="5"/>
              <c:layout>
                <c:manualLayout>
                  <c:x val="0.2184459068702774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04C-4D71-8D14-CF9F5F8A493B}"/>
                </c:ext>
              </c:extLst>
            </c:dLbl>
            <c:dLbl>
              <c:idx val="6"/>
              <c:layout>
                <c:manualLayout>
                  <c:x val="0.29745825616378208"/>
                  <c:y val="-1.105237169407613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04C-4D71-8D14-CF9F5F8A493B}"/>
                </c:ext>
              </c:extLst>
            </c:dLbl>
            <c:dLbl>
              <c:idx val="7"/>
              <c:layout>
                <c:manualLayout>
                  <c:x val="0.33115469924483554"/>
                  <c:y val="-1.105237169407613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04C-4D71-8D14-CF9F5F8A493B}"/>
                </c:ext>
              </c:extLst>
            </c:dLbl>
            <c:dLbl>
              <c:idx val="8"/>
              <c:layout>
                <c:manualLayout>
                  <c:x val="0.221931745809696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C-4D71-8D14-CF9F5F8A493B}"/>
                </c:ext>
              </c:extLst>
            </c:dLbl>
            <c:dLbl>
              <c:idx val="9"/>
              <c:layout>
                <c:manualLayout>
                  <c:x val="0.221931745809696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04C-4D71-8D14-CF9F5F8A493B}"/>
                </c:ext>
              </c:extLst>
            </c:dLbl>
            <c:dLbl>
              <c:idx val="10"/>
              <c:layout>
                <c:manualLayout>
                  <c:x val="0.1638344301527081"/>
                  <c:y val="-5.526185847038067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C-4D71-8D14-CF9F5F8A493B}"/>
                </c:ext>
              </c:extLst>
            </c:dLbl>
            <c:dLbl>
              <c:idx val="11"/>
              <c:layout>
                <c:manualLayout>
                  <c:x val="0.1777777859103854"/>
                  <c:y val="-3.0143180105501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4C-4D71-8D14-CF9F5F8A493B}"/>
                </c:ext>
              </c:extLst>
            </c:dLbl>
            <c:dLbl>
              <c:idx val="12"/>
              <c:layout>
                <c:manualLayout>
                  <c:x val="0.17196805434468648"/>
                  <c:y val="-1.20572720422005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4C-4D71-8D14-CF9F5F8A493B}"/>
                </c:ext>
              </c:extLst>
            </c:dLbl>
            <c:dLbl>
              <c:idx val="13"/>
              <c:layout>
                <c:manualLayout>
                  <c:x val="0.28816268565866393"/>
                  <c:y val="9.04295403165033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4C-4D71-8D14-CF9F5F8A493B}"/>
                </c:ext>
              </c:extLst>
            </c:dLbl>
            <c:dLbl>
              <c:idx val="14"/>
              <c:layout>
                <c:manualLayout>
                  <c:x val="0.32185912873971734"/>
                  <c:y val="-1.20572720422004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4C-4D71-8D14-CF9F5F8A493B}"/>
                </c:ext>
              </c:extLst>
            </c:dLbl>
            <c:dLbl>
              <c:idx val="15"/>
              <c:layout>
                <c:manualLayout>
                  <c:x val="0.14059550388991263"/>
                  <c:y val="-9.04295403165033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4C-4D71-8D14-CF9F5F8A493B}"/>
                </c:ext>
              </c:extLst>
            </c:dLbl>
            <c:dLbl>
              <c:idx val="16"/>
              <c:layout>
                <c:manualLayout>
                  <c:x val="7.4364564040945519E-2"/>
                  <c:y val="-3.01431801055014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4C-4D71-8D14-CF9F5F8A493B}"/>
                </c:ext>
              </c:extLst>
            </c:dLbl>
            <c:dLbl>
              <c:idx val="17"/>
              <c:layout>
                <c:manualLayout>
                  <c:x val="0.1173565776271171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4C-4D71-8D14-CF9F5F8A493B}"/>
                </c:ext>
              </c:extLst>
            </c:dLbl>
            <c:dLbl>
              <c:idx val="18"/>
              <c:layout>
                <c:manualLayout>
                  <c:x val="8.2498188232923944E-2"/>
                  <c:y val="-6.0286360211002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4C-4D71-8D14-CF9F5F8A49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Лист1!$B$2:$B$20</c:f>
              <c:numCache>
                <c:formatCode>General</c:formatCode>
                <c:ptCount val="19"/>
                <c:pt idx="0">
                  <c:v>18.600000000000001</c:v>
                </c:pt>
                <c:pt idx="1">
                  <c:v>15.1</c:v>
                </c:pt>
                <c:pt idx="2">
                  <c:v>12</c:v>
                </c:pt>
                <c:pt idx="3">
                  <c:v>11.7</c:v>
                </c:pt>
                <c:pt idx="4">
                  <c:v>10.9</c:v>
                </c:pt>
                <c:pt idx="5">
                  <c:v>9</c:v>
                </c:pt>
                <c:pt idx="6">
                  <c:v>11.9</c:v>
                </c:pt>
                <c:pt idx="7">
                  <c:v>13.3</c:v>
                </c:pt>
                <c:pt idx="8">
                  <c:v>8.8000000000000007</c:v>
                </c:pt>
                <c:pt idx="9">
                  <c:v>8.8000000000000007</c:v>
                </c:pt>
                <c:pt idx="10">
                  <c:v>6.1</c:v>
                </c:pt>
                <c:pt idx="11">
                  <c:v>6.6</c:v>
                </c:pt>
                <c:pt idx="12">
                  <c:v>6.5</c:v>
                </c:pt>
                <c:pt idx="13">
                  <c:v>11.4</c:v>
                </c:pt>
                <c:pt idx="14">
                  <c:v>12.9</c:v>
                </c:pt>
                <c:pt idx="15">
                  <c:v>5.4</c:v>
                </c:pt>
                <c:pt idx="16">
                  <c:v>2.5</c:v>
                </c:pt>
                <c:pt idx="17">
                  <c:v>4.3</c:v>
                </c:pt>
                <c:pt idx="18">
                  <c:v>2.7</c:v>
                </c:pt>
              </c:numCache>
            </c:numRef>
          </c:val>
          <c:extLst>
            <c:ext xmlns:c16="http://schemas.microsoft.com/office/drawing/2014/chart" uri="{C3380CC4-5D6E-409C-BE32-E72D297353CC}">
              <c16:uniqueId val="{00000000-1FEB-40DF-AD91-DDCFCAF574C2}"/>
            </c:ext>
          </c:extLst>
        </c:ser>
        <c:ser>
          <c:idx val="1"/>
          <c:order val="1"/>
          <c:tx>
            <c:strRef>
              <c:f>Лист1!$C$1</c:f>
              <c:strCache>
                <c:ptCount val="1"/>
                <c:pt idx="0">
                  <c:v>Столбец1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Лист1!$C$2:$C$20</c:f>
              <c:numCache>
                <c:formatCode>General</c:formatCode>
                <c:ptCount val="19"/>
              </c:numCache>
            </c:numRef>
          </c:val>
          <c:extLst>
            <c:ext xmlns:c16="http://schemas.microsoft.com/office/drawing/2014/chart" uri="{C3380CC4-5D6E-409C-BE32-E72D297353CC}">
              <c16:uniqueId val="{00000001-1FEB-40DF-AD91-DDCFCAF574C2}"/>
            </c:ext>
          </c:extLst>
        </c:ser>
        <c:ser>
          <c:idx val="2"/>
          <c:order val="2"/>
          <c:tx>
            <c:strRef>
              <c:f>Лист1!$D$1</c:f>
              <c:strCache>
                <c:ptCount val="1"/>
                <c:pt idx="0">
                  <c:v>Столбец2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Лист1!$D$2:$D$20</c:f>
              <c:numCache>
                <c:formatCode>General</c:formatCode>
                <c:ptCount val="19"/>
              </c:numCache>
            </c:numRef>
          </c:val>
          <c:extLst>
            <c:ext xmlns:c16="http://schemas.microsoft.com/office/drawing/2014/chart" uri="{C3380CC4-5D6E-409C-BE32-E72D297353CC}">
              <c16:uniqueId val="{00000002-1FEB-40DF-AD91-DDCFCAF574C2}"/>
            </c:ext>
          </c:extLst>
        </c:ser>
        <c:dLbls>
          <c:dLblPos val="ctr"/>
          <c:showLegendKey val="0"/>
          <c:showVal val="1"/>
          <c:showCatName val="0"/>
          <c:showSerName val="0"/>
          <c:showPercent val="0"/>
          <c:showBubbleSize val="0"/>
        </c:dLbls>
        <c:gapWidth val="150"/>
        <c:overlap val="100"/>
        <c:axId val="376150688"/>
        <c:axId val="376153600"/>
      </c:barChart>
      <c:catAx>
        <c:axId val="376150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376153600"/>
        <c:crosses val="autoZero"/>
        <c:auto val="1"/>
        <c:lblAlgn val="ctr"/>
        <c:lblOffset val="100"/>
        <c:noMultiLvlLbl val="0"/>
      </c:catAx>
      <c:valAx>
        <c:axId val="376153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7615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400" baseline="0" dirty="0">
                <a:solidFill>
                  <a:schemeClr val="tx1">
                    <a:lumMod val="50000"/>
                    <a:lumOff val="50000"/>
                  </a:schemeClr>
                </a:solidFill>
                <a:latin typeface="Arial" panose="020B0604020202020204" pitchFamily="34" charset="0"/>
              </a:rPr>
              <a:t>Регионы с самыми высокими и самыми низкими зарплатами, тыс. руб. в месяц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Лист1!$B$1</c:f>
              <c:strCache>
                <c:ptCount val="1"/>
                <c:pt idx="0">
                  <c:v>Медиана</c:v>
                </c:pt>
              </c:strCache>
            </c:strRef>
          </c:tx>
          <c:spPr>
            <a:solidFill>
              <a:srgbClr val="4EB0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Ямало - Ненецкий АО</c:v>
                </c:pt>
                <c:pt idx="1">
                  <c:v>Чукотский АО</c:v>
                </c:pt>
                <c:pt idx="2">
                  <c:v>Ненецкий АО</c:v>
                </c:pt>
                <c:pt idx="3">
                  <c:v>Магаданская обл.</c:v>
                </c:pt>
                <c:pt idx="4">
                  <c:v>Москва</c:v>
                </c:pt>
                <c:pt idx="5">
                  <c:v>РФ в целом</c:v>
                </c:pt>
                <c:pt idx="6">
                  <c:v>Республика Сев. Осетия - Алания</c:v>
                </c:pt>
                <c:pt idx="7">
                  <c:v>Карачаево - Черкесская республика</c:v>
                </c:pt>
                <c:pt idx="8">
                  <c:v>Республика Дагестан</c:v>
                </c:pt>
                <c:pt idx="9">
                  <c:v>Республика Ингушетия</c:v>
                </c:pt>
                <c:pt idx="10">
                  <c:v>Кабардино - Балкарская Республика</c:v>
                </c:pt>
              </c:strCache>
            </c:strRef>
          </c:cat>
          <c:val>
            <c:numRef>
              <c:f>Лист1!$B$2:$B$12</c:f>
              <c:numCache>
                <c:formatCode>General</c:formatCode>
                <c:ptCount val="11"/>
                <c:pt idx="0">
                  <c:v>77.5</c:v>
                </c:pt>
                <c:pt idx="1">
                  <c:v>76.900000000000006</c:v>
                </c:pt>
                <c:pt idx="2">
                  <c:v>71.3</c:v>
                </c:pt>
                <c:pt idx="3">
                  <c:v>69.3</c:v>
                </c:pt>
                <c:pt idx="4">
                  <c:v>66.099999999999994</c:v>
                </c:pt>
                <c:pt idx="5">
                  <c:v>34.299999999999997</c:v>
                </c:pt>
                <c:pt idx="6">
                  <c:v>21.1</c:v>
                </c:pt>
                <c:pt idx="7">
                  <c:v>20.8</c:v>
                </c:pt>
                <c:pt idx="8">
                  <c:v>20</c:v>
                </c:pt>
                <c:pt idx="9">
                  <c:v>20</c:v>
                </c:pt>
                <c:pt idx="10">
                  <c:v>19.8</c:v>
                </c:pt>
              </c:numCache>
            </c:numRef>
          </c:val>
          <c:extLst>
            <c:ext xmlns:c16="http://schemas.microsoft.com/office/drawing/2014/chart" uri="{C3380CC4-5D6E-409C-BE32-E72D297353CC}">
              <c16:uniqueId val="{00000000-3AB4-46E2-B21A-1C93A3F99A79}"/>
            </c:ext>
          </c:extLst>
        </c:ser>
        <c:ser>
          <c:idx val="1"/>
          <c:order val="1"/>
          <c:tx>
            <c:strRef>
              <c:f>Лист1!$C$1</c:f>
              <c:strCache>
                <c:ptCount val="1"/>
                <c:pt idx="0">
                  <c:v>Средняя</c:v>
                </c:pt>
              </c:strCache>
            </c:strRef>
          </c:tx>
          <c:spPr>
            <a:pattFill prst="pct90">
              <a:fgClr>
                <a:srgbClr val="F7A823"/>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Ямало - Ненецкий АО</c:v>
                </c:pt>
                <c:pt idx="1">
                  <c:v>Чукотский АО</c:v>
                </c:pt>
                <c:pt idx="2">
                  <c:v>Ненецкий АО</c:v>
                </c:pt>
                <c:pt idx="3">
                  <c:v>Магаданская обл.</c:v>
                </c:pt>
                <c:pt idx="4">
                  <c:v>Москва</c:v>
                </c:pt>
                <c:pt idx="5">
                  <c:v>РФ в целом</c:v>
                </c:pt>
                <c:pt idx="6">
                  <c:v>Республика Сев. Осетия - Алания</c:v>
                </c:pt>
                <c:pt idx="7">
                  <c:v>Карачаево - Черкесская республика</c:v>
                </c:pt>
                <c:pt idx="8">
                  <c:v>Республика Дагестан</c:v>
                </c:pt>
                <c:pt idx="9">
                  <c:v>Республика Ингушетия</c:v>
                </c:pt>
                <c:pt idx="10">
                  <c:v>Кабардино - Балкарская Республика</c:v>
                </c:pt>
              </c:strCache>
            </c:strRef>
          </c:cat>
          <c:val>
            <c:numRef>
              <c:f>Лист1!$C$2:$C$12</c:f>
              <c:numCache>
                <c:formatCode>General</c:formatCode>
                <c:ptCount val="11"/>
                <c:pt idx="0">
                  <c:v>103.9</c:v>
                </c:pt>
                <c:pt idx="1">
                  <c:v>105</c:v>
                </c:pt>
                <c:pt idx="2">
                  <c:v>87.9</c:v>
                </c:pt>
                <c:pt idx="3">
                  <c:v>89.5</c:v>
                </c:pt>
                <c:pt idx="4">
                  <c:v>91.4</c:v>
                </c:pt>
                <c:pt idx="5">
                  <c:v>46.2</c:v>
                </c:pt>
                <c:pt idx="6">
                  <c:v>27.8</c:v>
                </c:pt>
                <c:pt idx="7">
                  <c:v>26.1</c:v>
                </c:pt>
                <c:pt idx="8">
                  <c:v>26.6</c:v>
                </c:pt>
                <c:pt idx="9">
                  <c:v>27.9</c:v>
                </c:pt>
                <c:pt idx="10">
                  <c:v>27.3</c:v>
                </c:pt>
              </c:numCache>
            </c:numRef>
          </c:val>
          <c:extLst>
            <c:ext xmlns:c16="http://schemas.microsoft.com/office/drawing/2014/chart" uri="{C3380CC4-5D6E-409C-BE32-E72D297353CC}">
              <c16:uniqueId val="{00000001-3AB4-46E2-B21A-1C93A3F99A79}"/>
            </c:ext>
          </c:extLst>
        </c:ser>
        <c:ser>
          <c:idx val="2"/>
          <c:order val="2"/>
          <c:tx>
            <c:strRef>
              <c:f>Лист1!$D$1</c:f>
              <c:strCache>
                <c:ptCount val="1"/>
                <c:pt idx="0">
                  <c:v>Ряд 3</c:v>
                </c:pt>
              </c:strCache>
            </c:strRef>
          </c:tx>
          <c:spPr>
            <a:solidFill>
              <a:schemeClr val="accent3"/>
            </a:solidFill>
            <a:ln>
              <a:noFill/>
            </a:ln>
            <a:effectLst/>
          </c:spPr>
          <c:invertIfNegative val="0"/>
          <c:cat>
            <c:strRef>
              <c:f>Лист1!$A$2:$A$12</c:f>
              <c:strCache>
                <c:ptCount val="11"/>
                <c:pt idx="0">
                  <c:v>Ямало - Ненецкий АО</c:v>
                </c:pt>
                <c:pt idx="1">
                  <c:v>Чукотский АО</c:v>
                </c:pt>
                <c:pt idx="2">
                  <c:v>Ненецкий АО</c:v>
                </c:pt>
                <c:pt idx="3">
                  <c:v>Магаданская обл.</c:v>
                </c:pt>
                <c:pt idx="4">
                  <c:v>Москва</c:v>
                </c:pt>
                <c:pt idx="5">
                  <c:v>РФ в целом</c:v>
                </c:pt>
                <c:pt idx="6">
                  <c:v>Республика Сев. Осетия - Алания</c:v>
                </c:pt>
                <c:pt idx="7">
                  <c:v>Карачаево - Черкесская республика</c:v>
                </c:pt>
                <c:pt idx="8">
                  <c:v>Республика Дагестан</c:v>
                </c:pt>
                <c:pt idx="9">
                  <c:v>Республика Ингушетия</c:v>
                </c:pt>
                <c:pt idx="10">
                  <c:v>Кабардино - Балкарская Республика</c:v>
                </c:pt>
              </c:strCache>
            </c:strRef>
          </c:cat>
          <c:val>
            <c:numRef>
              <c:f>Лист1!$D$2:$D$12</c:f>
              <c:numCache>
                <c:formatCode>General</c:formatCode>
                <c:ptCount val="11"/>
              </c:numCache>
            </c:numRef>
          </c:val>
          <c:extLst>
            <c:ext xmlns:c16="http://schemas.microsoft.com/office/drawing/2014/chart" uri="{C3380CC4-5D6E-409C-BE32-E72D297353CC}">
              <c16:uniqueId val="{00000002-3AB4-46E2-B21A-1C93A3F99A79}"/>
            </c:ext>
          </c:extLst>
        </c:ser>
        <c:dLbls>
          <c:showLegendKey val="0"/>
          <c:showVal val="0"/>
          <c:showCatName val="0"/>
          <c:showSerName val="0"/>
          <c:showPercent val="0"/>
          <c:showBubbleSize val="0"/>
        </c:dLbls>
        <c:gapWidth val="56"/>
        <c:axId val="376154432"/>
        <c:axId val="376155264"/>
      </c:barChart>
      <c:catAx>
        <c:axId val="376154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ru-RU"/>
          </a:p>
        </c:txPr>
        <c:crossAx val="376155264"/>
        <c:crosses val="autoZero"/>
        <c:auto val="1"/>
        <c:lblAlgn val="ctr"/>
        <c:lblOffset val="100"/>
        <c:noMultiLvlLbl val="0"/>
      </c:catAx>
      <c:valAx>
        <c:axId val="376155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7615443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ru-RU" dirty="0">
                <a:latin typeface="Arial" panose="020B0604020202020204" pitchFamily="34" charset="0"/>
                <a:cs typeface="Arial" panose="020B0604020202020204" pitchFamily="34" charset="0"/>
              </a:rPr>
              <a:t>Инфляция,</a:t>
            </a:r>
            <a:r>
              <a:rPr lang="ru-RU" baseline="0" dirty="0">
                <a:latin typeface="Arial" panose="020B0604020202020204" pitchFamily="34" charset="0"/>
                <a:cs typeface="Arial" panose="020B0604020202020204" pitchFamily="34" charset="0"/>
              </a:rPr>
              <a:t> год к году</a:t>
            </a:r>
            <a:endParaRPr lang="ru-RU"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title>
    <c:autoTitleDeleted val="0"/>
    <c:plotArea>
      <c:layout/>
      <c:lineChart>
        <c:grouping val="standard"/>
        <c:varyColors val="0"/>
        <c:ser>
          <c:idx val="0"/>
          <c:order val="0"/>
          <c:tx>
            <c:strRef>
              <c:f>Лист1!$B$1</c:f>
              <c:strCache>
                <c:ptCount val="1"/>
                <c:pt idx="0">
                  <c:v>Ряд 1</c:v>
                </c:pt>
              </c:strCache>
            </c:strRef>
          </c:tx>
          <c:spPr>
            <a:ln w="53975" cap="rnd">
              <a:gradFill>
                <a:gsLst>
                  <a:gs pos="0">
                    <a:srgbClr val="E52329"/>
                  </a:gs>
                  <a:gs pos="36000">
                    <a:srgbClr val="F7A823"/>
                  </a:gs>
                  <a:gs pos="69000">
                    <a:srgbClr val="4EB051"/>
                  </a:gs>
                  <a:gs pos="100000">
                    <a:srgbClr val="159FD4"/>
                  </a:gs>
                </a:gsLst>
                <a:lin ang="5400000" scaled="1"/>
              </a:gradFill>
              <a:round/>
            </a:ln>
            <a:effectLst/>
          </c:spPr>
          <c:marker>
            <c:symbol val="none"/>
          </c:marker>
          <c:cat>
            <c:numRef>
              <c:f>Лист1!$A$2:$A$20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Лист1!$B$2:$B$20</c:f>
              <c:numCache>
                <c:formatCode>General</c:formatCode>
                <c:ptCount val="19"/>
                <c:pt idx="0">
                  <c:v>18.600000000000001</c:v>
                </c:pt>
                <c:pt idx="1">
                  <c:v>15.1</c:v>
                </c:pt>
                <c:pt idx="2">
                  <c:v>12</c:v>
                </c:pt>
                <c:pt idx="3">
                  <c:v>11.7</c:v>
                </c:pt>
                <c:pt idx="4">
                  <c:v>10.9</c:v>
                </c:pt>
                <c:pt idx="5">
                  <c:v>9</c:v>
                </c:pt>
                <c:pt idx="6">
                  <c:v>11.9</c:v>
                </c:pt>
                <c:pt idx="7">
                  <c:v>13.3</c:v>
                </c:pt>
                <c:pt idx="8">
                  <c:v>8.8000000000000007</c:v>
                </c:pt>
                <c:pt idx="9">
                  <c:v>8.8000000000000007</c:v>
                </c:pt>
                <c:pt idx="10">
                  <c:v>6.1</c:v>
                </c:pt>
                <c:pt idx="11">
                  <c:v>6.6</c:v>
                </c:pt>
                <c:pt idx="12">
                  <c:v>6.5</c:v>
                </c:pt>
                <c:pt idx="13">
                  <c:v>11.4</c:v>
                </c:pt>
                <c:pt idx="14">
                  <c:v>12.9</c:v>
                </c:pt>
                <c:pt idx="15">
                  <c:v>5.4</c:v>
                </c:pt>
                <c:pt idx="16">
                  <c:v>2.5</c:v>
                </c:pt>
                <c:pt idx="17">
                  <c:v>4.3</c:v>
                </c:pt>
                <c:pt idx="18">
                  <c:v>2.7</c:v>
                </c:pt>
              </c:numCache>
            </c:numRef>
          </c:val>
          <c:smooth val="0"/>
          <c:extLst>
            <c:ext xmlns:c16="http://schemas.microsoft.com/office/drawing/2014/chart" uri="{C3380CC4-5D6E-409C-BE32-E72D297353CC}">
              <c16:uniqueId val="{00000000-0867-4D14-9D31-A6C7E40666E7}"/>
            </c:ext>
          </c:extLst>
        </c:ser>
        <c:ser>
          <c:idx val="1"/>
          <c:order val="1"/>
          <c:tx>
            <c:strRef>
              <c:f>Лист1!$C$1</c:f>
              <c:strCache>
                <c:ptCount val="1"/>
                <c:pt idx="0">
                  <c:v>Столбец1</c:v>
                </c:pt>
              </c:strCache>
            </c:strRef>
          </c:tx>
          <c:spPr>
            <a:ln w="28575" cap="rnd">
              <a:solidFill>
                <a:schemeClr val="accent4"/>
              </a:solidFill>
              <a:round/>
            </a:ln>
            <a:effectLst/>
          </c:spPr>
          <c:marker>
            <c:symbol val="none"/>
          </c:marker>
          <c:cat>
            <c:numRef>
              <c:f>Лист1!$A$2:$A$20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Лист1!$C$2:$C$20</c:f>
              <c:numCache>
                <c:formatCode>General</c:formatCode>
                <c:ptCount val="19"/>
              </c:numCache>
            </c:numRef>
          </c:val>
          <c:smooth val="0"/>
          <c:extLst>
            <c:ext xmlns:c16="http://schemas.microsoft.com/office/drawing/2014/chart" uri="{C3380CC4-5D6E-409C-BE32-E72D297353CC}">
              <c16:uniqueId val="{00000001-0867-4D14-9D31-A6C7E40666E7}"/>
            </c:ext>
          </c:extLst>
        </c:ser>
        <c:ser>
          <c:idx val="2"/>
          <c:order val="2"/>
          <c:tx>
            <c:strRef>
              <c:f>Лист1!$D$1</c:f>
              <c:strCache>
                <c:ptCount val="1"/>
                <c:pt idx="0">
                  <c:v>Столбец2</c:v>
                </c:pt>
              </c:strCache>
            </c:strRef>
          </c:tx>
          <c:spPr>
            <a:ln w="28575" cap="rnd">
              <a:solidFill>
                <a:schemeClr val="accent6"/>
              </a:solidFill>
              <a:round/>
            </a:ln>
            <a:effectLst/>
          </c:spPr>
          <c:marker>
            <c:symbol val="none"/>
          </c:marker>
          <c:cat>
            <c:numRef>
              <c:f>Лист1!$A$2:$A$20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Лист1!$D$2:$D$20</c:f>
              <c:numCache>
                <c:formatCode>General</c:formatCode>
                <c:ptCount val="19"/>
              </c:numCache>
            </c:numRef>
          </c:val>
          <c:smooth val="0"/>
          <c:extLst>
            <c:ext xmlns:c16="http://schemas.microsoft.com/office/drawing/2014/chart" uri="{C3380CC4-5D6E-409C-BE32-E72D297353CC}">
              <c16:uniqueId val="{00000002-0867-4D14-9D31-A6C7E40666E7}"/>
            </c:ext>
          </c:extLst>
        </c:ser>
        <c:dLbls>
          <c:showLegendKey val="0"/>
          <c:showVal val="0"/>
          <c:showCatName val="0"/>
          <c:showSerName val="0"/>
          <c:showPercent val="0"/>
          <c:showBubbleSize val="0"/>
        </c:dLbls>
        <c:smooth val="0"/>
        <c:axId val="376150688"/>
        <c:axId val="376153600"/>
      </c:lineChart>
      <c:catAx>
        <c:axId val="37615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75000"/>
                  </a:schemeClr>
                </a:solidFill>
                <a:latin typeface="+mn-lt"/>
                <a:ea typeface="+mn-ea"/>
                <a:cs typeface="+mn-cs"/>
              </a:defRPr>
            </a:pPr>
            <a:endParaRPr lang="ru-RU"/>
          </a:p>
        </c:txPr>
        <c:crossAx val="376153600"/>
        <c:crosses val="autoZero"/>
        <c:auto val="1"/>
        <c:lblAlgn val="ctr"/>
        <c:lblOffset val="100"/>
        <c:noMultiLvlLbl val="0"/>
      </c:catAx>
      <c:valAx>
        <c:axId val="376153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latin typeface="Arial" panose="020B0604020202020204" pitchFamily="34" charset="0"/>
                    <a:cs typeface="Arial" panose="020B0604020202020204" pitchFamily="34" charset="0"/>
                  </a:rPr>
                  <a:t>Название</a:t>
                </a:r>
                <a:r>
                  <a:rPr lang="ru-RU" dirty="0"/>
                  <a:t> оси</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75000"/>
                  </a:schemeClr>
                </a:solidFill>
                <a:latin typeface="+mn-lt"/>
                <a:ea typeface="+mn-ea"/>
                <a:cs typeface="+mn-cs"/>
              </a:defRPr>
            </a:pPr>
            <a:endParaRPr lang="ru-RU"/>
          </a:p>
        </c:txPr>
        <c:crossAx val="3761506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title>
    <c:autoTitleDeleted val="0"/>
    <c:plotArea>
      <c:layout/>
      <c:barChart>
        <c:barDir val="col"/>
        <c:grouping val="clustered"/>
        <c:varyColors val="0"/>
        <c:ser>
          <c:idx val="0"/>
          <c:order val="0"/>
          <c:tx>
            <c:strRef>
              <c:f>Лист1!$B$1</c:f>
              <c:strCache>
                <c:ptCount val="1"/>
                <c:pt idx="0">
                  <c:v>Средняя номинальная зарплата, тыс. руб. в месяц</c:v>
                </c:pt>
              </c:strCache>
            </c:strRef>
          </c:tx>
          <c:spPr>
            <a:gradFill>
              <a:gsLst>
                <a:gs pos="0">
                  <a:srgbClr val="159FD4"/>
                </a:gs>
                <a:gs pos="35000">
                  <a:srgbClr val="4EB051"/>
                </a:gs>
                <a:gs pos="68000">
                  <a:srgbClr val="F7A823"/>
                </a:gs>
                <a:gs pos="100000">
                  <a:srgbClr val="E52329"/>
                </a:gs>
              </a:gsLst>
              <a:lin ang="5400000" scaled="1"/>
            </a:gradFill>
            <a:ln>
              <a:noFill/>
            </a:ln>
            <a:effectLst/>
          </c:spPr>
          <c:invertIfNegative val="0"/>
          <c:dLbls>
            <c:delete val="1"/>
          </c:dLbls>
          <c:cat>
            <c:numRef>
              <c:f>Лист1!$A$2:$A$11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Лист1!$B$2:$B$11</c:f>
              <c:numCache>
                <c:formatCode>General</c:formatCode>
                <c:ptCount val="10"/>
                <c:pt idx="0">
                  <c:v>21</c:v>
                </c:pt>
                <c:pt idx="1">
                  <c:v>23</c:v>
                </c:pt>
                <c:pt idx="2">
                  <c:v>27</c:v>
                </c:pt>
                <c:pt idx="3">
                  <c:v>30</c:v>
                </c:pt>
                <c:pt idx="4">
                  <c:v>32.5</c:v>
                </c:pt>
                <c:pt idx="5">
                  <c:v>34</c:v>
                </c:pt>
                <c:pt idx="6">
                  <c:v>36.5</c:v>
                </c:pt>
                <c:pt idx="7">
                  <c:v>39</c:v>
                </c:pt>
                <c:pt idx="8">
                  <c:v>43</c:v>
                </c:pt>
                <c:pt idx="9">
                  <c:v>46.2</c:v>
                </c:pt>
              </c:numCache>
            </c:numRef>
          </c:val>
          <c:extLst>
            <c:ext xmlns:c16="http://schemas.microsoft.com/office/drawing/2014/chart" uri="{C3380CC4-5D6E-409C-BE32-E72D297353CC}">
              <c16:uniqueId val="{00000000-920B-40F9-BDCB-EFD973B9B948}"/>
            </c:ext>
          </c:extLst>
        </c:ser>
        <c:dLbls>
          <c:showLegendKey val="0"/>
          <c:showVal val="1"/>
          <c:showCatName val="0"/>
          <c:showSerName val="0"/>
          <c:showPercent val="0"/>
          <c:showBubbleSize val="0"/>
        </c:dLbls>
        <c:gapWidth val="150"/>
        <c:axId val="2028930720"/>
        <c:axId val="2028917408"/>
      </c:barChart>
      <c:lineChart>
        <c:grouping val="standard"/>
        <c:varyColors val="0"/>
        <c:ser>
          <c:idx val="2"/>
          <c:order val="2"/>
          <c:tx>
            <c:strRef>
              <c:f>Лист1!$D$1</c:f>
              <c:strCache>
                <c:ptCount val="1"/>
                <c:pt idx="0">
                  <c:v>Столбец2</c:v>
                </c:pt>
              </c:strCache>
            </c:strRef>
          </c:tx>
          <c:spPr>
            <a:ln w="28575" cap="rnd">
              <a:solidFill>
                <a:schemeClr val="accent3"/>
              </a:solidFill>
              <a:round/>
            </a:ln>
            <a:effectLst/>
          </c:spPr>
          <c:marker>
            <c:symbol val="none"/>
          </c:marker>
          <c:dLbls>
            <c:dLbl>
              <c:idx val="9"/>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920B-40F9-BDCB-EFD973B9B9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Лист1!$D$2:$D$11</c:f>
              <c:numCache>
                <c:formatCode>General</c:formatCode>
                <c:ptCount val="10"/>
              </c:numCache>
            </c:numRef>
          </c:val>
          <c:smooth val="0"/>
          <c:extLst>
            <c:ext xmlns:c16="http://schemas.microsoft.com/office/drawing/2014/chart" uri="{C3380CC4-5D6E-409C-BE32-E72D297353CC}">
              <c16:uniqueId val="{00000002-920B-40F9-BDCB-EFD973B9B948}"/>
            </c:ext>
          </c:extLst>
        </c:ser>
        <c:dLbls>
          <c:showLegendKey val="0"/>
          <c:showVal val="1"/>
          <c:showCatName val="0"/>
          <c:showSerName val="0"/>
          <c:showPercent val="0"/>
          <c:showBubbleSize val="0"/>
        </c:dLbls>
        <c:marker val="1"/>
        <c:smooth val="0"/>
        <c:axId val="2028930720"/>
        <c:axId val="2028917408"/>
      </c:lineChart>
      <c:lineChart>
        <c:grouping val="standard"/>
        <c:varyColors val="0"/>
        <c:ser>
          <c:idx val="1"/>
          <c:order val="1"/>
          <c:tx>
            <c:strRef>
              <c:f>Лист1!$C$1</c:f>
              <c:strCache>
                <c:ptCount val="1"/>
                <c:pt idx="0">
                  <c:v>Темп прироста/снижения зарплаты, % к прошлому году, правая шкала</c:v>
                </c:pt>
              </c:strCache>
            </c:strRef>
          </c:tx>
          <c:spPr>
            <a:ln w="44450" cap="rnd">
              <a:solidFill>
                <a:srgbClr val="159FD4"/>
              </a:solidFill>
              <a:prstDash val="sysDot"/>
              <a:round/>
            </a:ln>
            <a:effectLst/>
          </c:spPr>
          <c:marker>
            <c:symbol val="none"/>
          </c:marker>
          <c:dLbls>
            <c:delete val="1"/>
          </c:dLbls>
          <c:cat>
            <c:numRef>
              <c:f>Лист1!$A$2:$A$11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Лист1!$C$2:$C$11</c:f>
              <c:numCache>
                <c:formatCode>General</c:formatCode>
                <c:ptCount val="10"/>
                <c:pt idx="0">
                  <c:v>5.2</c:v>
                </c:pt>
                <c:pt idx="1">
                  <c:v>2.8</c:v>
                </c:pt>
                <c:pt idx="2">
                  <c:v>8.4</c:v>
                </c:pt>
                <c:pt idx="3">
                  <c:v>4.8</c:v>
                </c:pt>
                <c:pt idx="4">
                  <c:v>1.2</c:v>
                </c:pt>
                <c:pt idx="5">
                  <c:v>-9</c:v>
                </c:pt>
                <c:pt idx="6">
                  <c:v>0.8</c:v>
                </c:pt>
                <c:pt idx="7">
                  <c:v>2.9</c:v>
                </c:pt>
                <c:pt idx="8">
                  <c:v>8.5</c:v>
                </c:pt>
                <c:pt idx="9">
                  <c:v>1.9</c:v>
                </c:pt>
              </c:numCache>
            </c:numRef>
          </c:val>
          <c:smooth val="0"/>
          <c:extLst>
            <c:ext xmlns:c16="http://schemas.microsoft.com/office/drawing/2014/chart" uri="{C3380CC4-5D6E-409C-BE32-E72D297353CC}">
              <c16:uniqueId val="{00000003-920B-40F9-BDCB-EFD973B9B948}"/>
            </c:ext>
          </c:extLst>
        </c:ser>
        <c:dLbls>
          <c:showLegendKey val="0"/>
          <c:showVal val="1"/>
          <c:showCatName val="0"/>
          <c:showSerName val="0"/>
          <c:showPercent val="0"/>
          <c:showBubbleSize val="0"/>
        </c:dLbls>
        <c:marker val="1"/>
        <c:smooth val="0"/>
        <c:axId val="1843655648"/>
        <c:axId val="2028248960"/>
      </c:lineChart>
      <c:catAx>
        <c:axId val="202893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2028917408"/>
        <c:crosses val="autoZero"/>
        <c:auto val="1"/>
        <c:lblAlgn val="ctr"/>
        <c:lblOffset val="100"/>
        <c:noMultiLvlLbl val="0"/>
      </c:catAx>
      <c:valAx>
        <c:axId val="2028917408"/>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28930720"/>
        <c:crosses val="autoZero"/>
        <c:crossBetween val="between"/>
      </c:valAx>
      <c:valAx>
        <c:axId val="202824896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43655648"/>
        <c:crosses val="max"/>
        <c:crossBetween val="between"/>
      </c:valAx>
      <c:catAx>
        <c:axId val="1843655648"/>
        <c:scaling>
          <c:orientation val="minMax"/>
        </c:scaling>
        <c:delete val="1"/>
        <c:axPos val="b"/>
        <c:numFmt formatCode="General" sourceLinked="1"/>
        <c:majorTickMark val="none"/>
        <c:minorTickMark val="none"/>
        <c:tickLblPos val="nextTo"/>
        <c:crossAx val="20282489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Лист1!$B$1</c:f>
              <c:strCache>
                <c:ptCount val="1"/>
                <c:pt idx="0">
                  <c:v>Продажи</c:v>
                </c:pt>
              </c:strCache>
            </c:strRef>
          </c:tx>
          <c:dPt>
            <c:idx val="0"/>
            <c:bubble3D val="0"/>
            <c:spPr>
              <a:solidFill>
                <a:srgbClr val="E52329"/>
              </a:solidFill>
              <a:ln w="19050">
                <a:solidFill>
                  <a:schemeClr val="lt1"/>
                </a:solidFill>
              </a:ln>
              <a:effectLst/>
            </c:spPr>
            <c:extLst>
              <c:ext xmlns:c16="http://schemas.microsoft.com/office/drawing/2014/chart" uri="{C3380CC4-5D6E-409C-BE32-E72D297353CC}">
                <c16:uniqueId val="{00000001-1546-453E-97DD-5CA403E16C72}"/>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1546-453E-97DD-5CA403E16C72}"/>
              </c:ext>
            </c:extLst>
          </c:dPt>
          <c:dPt>
            <c:idx val="2"/>
            <c:bubble3D val="0"/>
            <c:spPr>
              <a:solidFill>
                <a:srgbClr val="159FD4"/>
              </a:solidFill>
              <a:ln w="19050">
                <a:solidFill>
                  <a:schemeClr val="lt1"/>
                </a:solidFill>
              </a:ln>
              <a:effectLst/>
            </c:spPr>
            <c:extLst>
              <c:ext xmlns:c16="http://schemas.microsoft.com/office/drawing/2014/chart" uri="{C3380CC4-5D6E-409C-BE32-E72D297353CC}">
                <c16:uniqueId val="{00000005-1546-453E-97DD-5CA403E16C72}"/>
              </c:ext>
            </c:extLst>
          </c:dPt>
          <c:dPt>
            <c:idx val="3"/>
            <c:bubble3D val="0"/>
            <c:spPr>
              <a:solidFill>
                <a:srgbClr val="4EB051"/>
              </a:solidFill>
              <a:ln w="19050">
                <a:solidFill>
                  <a:schemeClr val="lt1"/>
                </a:solidFill>
              </a:ln>
              <a:effectLst/>
            </c:spPr>
            <c:extLst>
              <c:ext xmlns:c16="http://schemas.microsoft.com/office/drawing/2014/chart" uri="{C3380CC4-5D6E-409C-BE32-E72D297353CC}">
                <c16:uniqueId val="{00000007-1546-453E-97DD-5CA403E16C72}"/>
              </c:ext>
            </c:extLst>
          </c:dPt>
          <c:dPt>
            <c:idx val="4"/>
            <c:bubble3D val="0"/>
            <c:spPr>
              <a:solidFill>
                <a:srgbClr val="F7A823"/>
              </a:solidFill>
              <a:ln w="19050">
                <a:solidFill>
                  <a:schemeClr val="lt1"/>
                </a:solidFill>
              </a:ln>
              <a:effectLst/>
            </c:spPr>
            <c:extLst>
              <c:ext xmlns:c16="http://schemas.microsoft.com/office/drawing/2014/chart" uri="{C3380CC4-5D6E-409C-BE32-E72D297353CC}">
                <c16:uniqueId val="{00000009-1546-453E-97DD-5CA403E16C7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Семейные пары от 20 до 25 лет</c:v>
                </c:pt>
                <c:pt idx="1">
                  <c:v>Семейные пары от 25 до 30 лет</c:v>
                </c:pt>
                <c:pt idx="2">
                  <c:v>Семейные пары от 30 до 35 лет</c:v>
                </c:pt>
                <c:pt idx="3">
                  <c:v>Семейные пары от 35 до 40 лет</c:v>
                </c:pt>
                <c:pt idx="4">
                  <c:v>Семейные пары от 40 до 45 лет</c:v>
                </c:pt>
              </c:strCache>
            </c:strRef>
          </c:cat>
          <c:val>
            <c:numRef>
              <c:f>Лист1!$B$2:$B$6</c:f>
              <c:numCache>
                <c:formatCode>General</c:formatCode>
                <c:ptCount val="5"/>
                <c:pt idx="0">
                  <c:v>856127</c:v>
                </c:pt>
                <c:pt idx="1">
                  <c:v>0</c:v>
                </c:pt>
                <c:pt idx="2">
                  <c:v>144612</c:v>
                </c:pt>
                <c:pt idx="3">
                  <c:v>110119</c:v>
                </c:pt>
                <c:pt idx="4">
                  <c:v>420056</c:v>
                </c:pt>
              </c:numCache>
            </c:numRef>
          </c:val>
          <c:extLst>
            <c:ext xmlns:c16="http://schemas.microsoft.com/office/drawing/2014/chart" uri="{C3380CC4-5D6E-409C-BE32-E72D297353CC}">
              <c16:uniqueId val="{0000000A-1546-453E-97DD-5CA403E16C72}"/>
            </c:ext>
          </c:extLst>
        </c:ser>
        <c:dLbls>
          <c:showLegendKey val="0"/>
          <c:showVal val="0"/>
          <c:showCatName val="0"/>
          <c:showSerName val="0"/>
          <c:showPercent val="0"/>
          <c:showBubbleSize val="0"/>
          <c:showLeaderLines val="1"/>
        </c:dLbls>
        <c:firstSliceAng val="0"/>
        <c:holeSize val="2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explosion val="1"/>
          <c:dPt>
            <c:idx val="0"/>
            <c:bubble3D val="0"/>
            <c:spPr>
              <a:solidFill>
                <a:srgbClr val="E52329"/>
              </a:solidFill>
              <a:ln w="19050">
                <a:solidFill>
                  <a:schemeClr val="lt1"/>
                </a:solidFill>
              </a:ln>
              <a:effectLst/>
            </c:spPr>
            <c:extLst>
              <c:ext xmlns:c16="http://schemas.microsoft.com/office/drawing/2014/chart" uri="{C3380CC4-5D6E-409C-BE32-E72D297353CC}">
                <c16:uniqueId val="{00000001-EC04-4D96-9D0C-619C8C1AF812}"/>
              </c:ext>
            </c:extLst>
          </c:dPt>
          <c:dPt>
            <c:idx val="1"/>
            <c:bubble3D val="0"/>
            <c:spPr>
              <a:solidFill>
                <a:srgbClr val="F7BBBC"/>
              </a:solidFill>
              <a:ln w="19050">
                <a:solidFill>
                  <a:schemeClr val="lt1"/>
                </a:solidFill>
              </a:ln>
              <a:effectLst/>
            </c:spPr>
            <c:extLst>
              <c:ext xmlns:c16="http://schemas.microsoft.com/office/drawing/2014/chart" uri="{C3380CC4-5D6E-409C-BE32-E72D297353CC}">
                <c16:uniqueId val="{00000003-EC04-4D96-9D0C-619C8C1AF812}"/>
              </c:ext>
            </c:extLst>
          </c:dPt>
          <c:dPt>
            <c:idx val="2"/>
            <c:bubble3D val="0"/>
            <c:spPr>
              <a:solidFill>
                <a:srgbClr val="F29698"/>
              </a:solidFill>
              <a:ln w="19050">
                <a:solidFill>
                  <a:schemeClr val="lt1"/>
                </a:solidFill>
              </a:ln>
              <a:effectLst/>
            </c:spPr>
            <c:extLst>
              <c:ext xmlns:c16="http://schemas.microsoft.com/office/drawing/2014/chart" uri="{C3380CC4-5D6E-409C-BE32-E72D297353CC}">
                <c16:uniqueId val="{00000005-EC04-4D96-9D0C-619C8C1AF812}"/>
              </c:ext>
            </c:extLst>
          </c:dPt>
          <c:dPt>
            <c:idx val="3"/>
            <c:bubble3D val="0"/>
            <c:spPr>
              <a:solidFill>
                <a:srgbClr val="EE7679"/>
              </a:solidFill>
              <a:ln w="19050">
                <a:solidFill>
                  <a:schemeClr val="lt1"/>
                </a:solidFill>
              </a:ln>
              <a:effectLst/>
            </c:spPr>
            <c:extLst>
              <c:ext xmlns:c16="http://schemas.microsoft.com/office/drawing/2014/chart" uri="{C3380CC4-5D6E-409C-BE32-E72D297353CC}">
                <c16:uniqueId val="{00000007-EC04-4D96-9D0C-619C8C1AF812}"/>
              </c:ext>
            </c:extLst>
          </c:dPt>
          <c:dPt>
            <c:idx val="4"/>
            <c:bubble3D val="0"/>
            <c:spPr>
              <a:solidFill>
                <a:srgbClr val="EA5054"/>
              </a:solidFill>
              <a:ln w="19050">
                <a:solidFill>
                  <a:schemeClr val="lt1"/>
                </a:solidFill>
              </a:ln>
              <a:effectLst/>
            </c:spPr>
            <c:extLst>
              <c:ext xmlns:c16="http://schemas.microsoft.com/office/drawing/2014/chart" uri="{C3380CC4-5D6E-409C-BE32-E72D297353CC}">
                <c16:uniqueId val="{00000009-EC04-4D96-9D0C-619C8C1AF81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Семейные пары от 20 до 25 лет</c:v>
                </c:pt>
                <c:pt idx="1">
                  <c:v>Семейные пары от 25 до 30 лет</c:v>
                </c:pt>
                <c:pt idx="2">
                  <c:v>Семейные пары от 30 до 35 лет</c:v>
                </c:pt>
                <c:pt idx="3">
                  <c:v>Семейные пары от 35 до 40 лет</c:v>
                </c:pt>
                <c:pt idx="4">
                  <c:v>Семейные пары от 40 до 45 лет</c:v>
                </c:pt>
              </c:strCache>
            </c:strRef>
          </c:cat>
          <c:val>
            <c:numRef>
              <c:f>Лист1!$B$2:$B$6</c:f>
              <c:numCache>
                <c:formatCode>0%</c:formatCode>
                <c:ptCount val="5"/>
                <c:pt idx="0">
                  <c:v>0.47</c:v>
                </c:pt>
                <c:pt idx="1">
                  <c:v>0.16</c:v>
                </c:pt>
                <c:pt idx="2">
                  <c:v>0.08</c:v>
                </c:pt>
                <c:pt idx="3">
                  <c:v>0.06</c:v>
                </c:pt>
                <c:pt idx="4">
                  <c:v>0.23</c:v>
                </c:pt>
              </c:numCache>
            </c:numRef>
          </c:val>
          <c:extLst>
            <c:ext xmlns:c16="http://schemas.microsoft.com/office/drawing/2014/chart" uri="{C3380CC4-5D6E-409C-BE32-E72D297353CC}">
              <c16:uniqueId val="{0000000A-EC04-4D96-9D0C-619C8C1AF812}"/>
            </c:ext>
          </c:extLst>
        </c:ser>
        <c:dLbls>
          <c:showLegendKey val="0"/>
          <c:showVal val="0"/>
          <c:showCatName val="0"/>
          <c:showSerName val="0"/>
          <c:showPercent val="0"/>
          <c:showBubbleSize val="0"/>
          <c:showLeaderLines val="1"/>
        </c:dLbls>
        <c:firstSliceAng val="0"/>
        <c:holeSize val="2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Лист1!$B$1</c:f>
              <c:strCache>
                <c:ptCount val="1"/>
                <c:pt idx="0">
                  <c:v>Продажи</c:v>
                </c:pt>
              </c:strCache>
            </c:strRef>
          </c:tx>
          <c:explosion val="1"/>
          <c:dPt>
            <c:idx val="0"/>
            <c:bubble3D val="0"/>
            <c:spPr>
              <a:gradFill flip="none" rotWithShape="1">
                <a:gsLst>
                  <a:gs pos="14000">
                    <a:srgbClr val="E52329"/>
                  </a:gs>
                  <a:gs pos="43000">
                    <a:srgbClr val="F7A823"/>
                  </a:gs>
                  <a:gs pos="73000">
                    <a:srgbClr val="4EB051"/>
                  </a:gs>
                  <a:gs pos="91000">
                    <a:srgbClr val="159FD4"/>
                  </a:gs>
                </a:gsLst>
                <a:path path="circle">
                  <a:fillToRect t="100000" r="100000"/>
                </a:path>
                <a:tileRect l="-100000" b="-100000"/>
              </a:gradFill>
              <a:ln w="19050">
                <a:solidFill>
                  <a:schemeClr val="lt1"/>
                </a:solidFill>
              </a:ln>
              <a:effectLst/>
            </c:spPr>
            <c:extLst>
              <c:ext xmlns:c16="http://schemas.microsoft.com/office/drawing/2014/chart" uri="{C3380CC4-5D6E-409C-BE32-E72D297353CC}">
                <c16:uniqueId val="{00000001-65D7-4BF9-8666-EF2A6990935A}"/>
              </c:ext>
            </c:extLst>
          </c:dPt>
          <c:dPt>
            <c:idx val="1"/>
            <c:bubble3D val="0"/>
            <c:spPr>
              <a:solidFill>
                <a:srgbClr val="E52329"/>
              </a:solidFill>
              <a:ln w="19050">
                <a:solidFill>
                  <a:schemeClr val="lt1"/>
                </a:solidFill>
              </a:ln>
              <a:effectLst/>
            </c:spPr>
            <c:extLst>
              <c:ext xmlns:c16="http://schemas.microsoft.com/office/drawing/2014/chart" uri="{C3380CC4-5D6E-409C-BE32-E72D297353CC}">
                <c16:uniqueId val="{00000003-65D7-4BF9-8666-EF2A6990935A}"/>
              </c:ext>
            </c:extLst>
          </c:dPt>
          <c:dPt>
            <c:idx val="2"/>
            <c:bubble3D val="0"/>
            <c:spPr>
              <a:solidFill>
                <a:srgbClr val="F7A823"/>
              </a:solidFill>
              <a:ln w="19050">
                <a:solidFill>
                  <a:schemeClr val="lt1"/>
                </a:solidFill>
              </a:ln>
              <a:effectLst/>
            </c:spPr>
            <c:extLst>
              <c:ext xmlns:c16="http://schemas.microsoft.com/office/drawing/2014/chart" uri="{C3380CC4-5D6E-409C-BE32-E72D297353CC}">
                <c16:uniqueId val="{00000005-65D7-4BF9-8666-EF2A6990935A}"/>
              </c:ext>
            </c:extLst>
          </c:dPt>
          <c:dPt>
            <c:idx val="3"/>
            <c:bubble3D val="0"/>
            <c:spPr>
              <a:solidFill>
                <a:srgbClr val="4EB051"/>
              </a:solidFill>
              <a:ln w="19050">
                <a:solidFill>
                  <a:schemeClr val="lt1"/>
                </a:solidFill>
              </a:ln>
              <a:effectLst/>
            </c:spPr>
            <c:extLst>
              <c:ext xmlns:c16="http://schemas.microsoft.com/office/drawing/2014/chart" uri="{C3380CC4-5D6E-409C-BE32-E72D297353CC}">
                <c16:uniqueId val="{00000007-65D7-4BF9-8666-EF2A6990935A}"/>
              </c:ext>
            </c:extLst>
          </c:dPt>
          <c:dPt>
            <c:idx val="4"/>
            <c:bubble3D val="0"/>
            <c:spPr>
              <a:solidFill>
                <a:srgbClr val="159FD4"/>
              </a:solidFill>
              <a:ln w="19050">
                <a:solidFill>
                  <a:schemeClr val="lt1"/>
                </a:solidFill>
              </a:ln>
              <a:effectLst/>
            </c:spPr>
            <c:extLst>
              <c:ext xmlns:c16="http://schemas.microsoft.com/office/drawing/2014/chart" uri="{C3380CC4-5D6E-409C-BE32-E72D297353CC}">
                <c16:uniqueId val="{00000009-65D7-4BF9-8666-EF2A6990935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Семейные пары от 20 до 25 лет</c:v>
                </c:pt>
                <c:pt idx="1">
                  <c:v>Семейные пары от 25 до 30 лет</c:v>
                </c:pt>
                <c:pt idx="2">
                  <c:v>Семейные пары от 30 до 35 лет</c:v>
                </c:pt>
                <c:pt idx="3">
                  <c:v>Семейные пары от 35 до 40 лет</c:v>
                </c:pt>
                <c:pt idx="4">
                  <c:v>Семейные пары от 40 до 45 лет</c:v>
                </c:pt>
              </c:strCache>
            </c:strRef>
          </c:cat>
          <c:val>
            <c:numRef>
              <c:f>Лист1!$B$2:$B$6</c:f>
              <c:numCache>
                <c:formatCode>0%</c:formatCode>
                <c:ptCount val="5"/>
                <c:pt idx="0">
                  <c:v>0.47</c:v>
                </c:pt>
                <c:pt idx="1">
                  <c:v>0.16</c:v>
                </c:pt>
                <c:pt idx="2">
                  <c:v>0.08</c:v>
                </c:pt>
                <c:pt idx="3">
                  <c:v>0.06</c:v>
                </c:pt>
                <c:pt idx="4">
                  <c:v>0.23</c:v>
                </c:pt>
              </c:numCache>
            </c:numRef>
          </c:val>
          <c:extLst>
            <c:ext xmlns:c16="http://schemas.microsoft.com/office/drawing/2014/chart" uri="{C3380CC4-5D6E-409C-BE32-E72D297353CC}">
              <c16:uniqueId val="{0000000A-65D7-4BF9-8666-EF2A6990935A}"/>
            </c:ext>
          </c:extLst>
        </c:ser>
        <c:dLbls>
          <c:showLegendKey val="0"/>
          <c:showVal val="0"/>
          <c:showCatName val="0"/>
          <c:showSerName val="0"/>
          <c:showPercent val="1"/>
          <c:showBubbleSize val="0"/>
          <c:showLeaderLines val="1"/>
        </c:dLbls>
        <c:firstSliceAng val="0"/>
        <c:holeSize val="2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03F57-C8F4-41DE-99E0-BACF82DABA5F}" type="datetimeFigureOut">
              <a:rPr lang="ru-RU" smtClean="0"/>
              <a:t>14.07.2021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9C782-8566-4F6B-9642-B7D09ECFA7CC}" type="slidenum">
              <a:rPr lang="ru-RU" smtClean="0"/>
              <a:t>‹#›</a:t>
            </a:fld>
            <a:endParaRPr lang="ru-RU"/>
          </a:p>
        </p:txBody>
      </p:sp>
    </p:spTree>
    <p:extLst>
      <p:ext uri="{BB962C8B-B14F-4D97-AF65-F5344CB8AC3E}">
        <p14:creationId xmlns:p14="http://schemas.microsoft.com/office/powerpoint/2010/main" val="397604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59C782-8566-4F6B-9642-B7D09ECFA7CC}" type="slidenum">
              <a:rPr lang="ru-RU" smtClean="0"/>
              <a:t>4</a:t>
            </a:fld>
            <a:endParaRPr lang="ru-RU"/>
          </a:p>
        </p:txBody>
      </p:sp>
    </p:spTree>
    <p:extLst>
      <p:ext uri="{BB962C8B-B14F-4D97-AF65-F5344CB8AC3E}">
        <p14:creationId xmlns:p14="http://schemas.microsoft.com/office/powerpoint/2010/main" val="406476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A224C55-8978-3241-81DD-0B7BC2F62093}" type="slidenum">
              <a:rPr lang="ru-RU" smtClean="0"/>
              <a:t>16</a:t>
            </a:fld>
            <a:endParaRPr lang="ru-RU"/>
          </a:p>
        </p:txBody>
      </p:sp>
    </p:spTree>
    <p:extLst>
      <p:ext uri="{BB962C8B-B14F-4D97-AF65-F5344CB8AC3E}">
        <p14:creationId xmlns:p14="http://schemas.microsoft.com/office/powerpoint/2010/main" val="2397979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371" y="-204195"/>
            <a:ext cx="12608742" cy="7266391"/>
          </a:xfrm>
          <a:prstGeom prst="rect">
            <a:avLst/>
          </a:prstGeom>
        </p:spPr>
      </p:pic>
      <p:sp>
        <p:nvSpPr>
          <p:cNvPr id="2" name="Заголовок 1"/>
          <p:cNvSpPr>
            <a:spLocks noGrp="1"/>
          </p:cNvSpPr>
          <p:nvPr>
            <p:ph type="ctrTitle" hasCustomPrompt="1"/>
          </p:nvPr>
        </p:nvSpPr>
        <p:spPr>
          <a:xfrm>
            <a:off x="1524000" y="1096725"/>
            <a:ext cx="9144000" cy="2387600"/>
          </a:xfrm>
        </p:spPr>
        <p:txBody>
          <a:bodyPr anchor="b">
            <a:normAutofit/>
          </a:bodyPr>
          <a:lstStyle>
            <a:lvl1pPr algn="ctr">
              <a:defRPr sz="4400">
                <a:solidFill>
                  <a:schemeClr val="bg1"/>
                </a:solidFill>
              </a:defRPr>
            </a:lvl1pPr>
          </a:lstStyle>
          <a:p>
            <a:r>
              <a:rPr lang="ru-RU" dirty="0"/>
              <a:t>ОБРАЗЕЦ ЗАГОЛОВКА</a:t>
            </a:r>
          </a:p>
        </p:txBody>
      </p:sp>
      <p:sp>
        <p:nvSpPr>
          <p:cNvPr id="3" name="Подзаголовок 2"/>
          <p:cNvSpPr>
            <a:spLocks noGrp="1"/>
          </p:cNvSpPr>
          <p:nvPr>
            <p:ph type="subTitle" idx="1"/>
          </p:nvPr>
        </p:nvSpPr>
        <p:spPr>
          <a:xfrm>
            <a:off x="1524000" y="350803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5" name="Текст 14">
            <a:extLst>
              <a:ext uri="{FF2B5EF4-FFF2-40B4-BE49-F238E27FC236}">
                <a16:creationId xmlns:a16="http://schemas.microsoft.com/office/drawing/2014/main" id="{CE17F912-CF20-BD49-9AFF-A8CD5207E5F9}"/>
              </a:ext>
            </a:extLst>
          </p:cNvPr>
          <p:cNvSpPr>
            <a:spLocks noGrp="1"/>
          </p:cNvSpPr>
          <p:nvPr>
            <p:ph type="body" sz="quarter" idx="12" hasCustomPrompt="1"/>
          </p:nvPr>
        </p:nvSpPr>
        <p:spPr>
          <a:xfrm>
            <a:off x="4344987" y="6016273"/>
            <a:ext cx="3502025" cy="409242"/>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ru-RU" sz="2000" b="1" kern="1200" dirty="0">
                <a:solidFill>
                  <a:schemeClr val="bg1"/>
                </a:solidFill>
                <a:latin typeface="Arial" panose="020B0604020202020204" pitchFamily="34" charset="0"/>
                <a:ea typeface="+mn-ea"/>
                <a:cs typeface="Arial" panose="020B0604020202020204" pitchFamily="34" charset="0"/>
              </a:defRPr>
            </a:lvl1pPr>
          </a:lstStyle>
          <a:p>
            <a:pPr marL="0" indent="0">
              <a:buNone/>
            </a:pPr>
            <a:r>
              <a:rPr lang="ru-RU" dirty="0"/>
              <a:t>РОССТАТ</a:t>
            </a:r>
          </a:p>
        </p:txBody>
      </p:sp>
      <p:pic>
        <p:nvPicPr>
          <p:cNvPr id="8" name="Рисунок 7"/>
          <p:cNvPicPr>
            <a:picLocks noChangeAspect="1"/>
          </p:cNvPicPr>
          <p:nvPr userDrawn="1"/>
        </p:nvPicPr>
        <p:blipFill>
          <a:blip r:embed="rId3"/>
          <a:stretch>
            <a:fillRect/>
          </a:stretch>
        </p:blipFill>
        <p:spPr>
          <a:xfrm>
            <a:off x="288847" y="5318047"/>
            <a:ext cx="1827032" cy="1342895"/>
          </a:xfrm>
          <a:prstGeom prst="rect">
            <a:avLst/>
          </a:prstGeom>
        </p:spPr>
      </p:pic>
    </p:spTree>
    <p:extLst>
      <p:ext uri="{BB962C8B-B14F-4D97-AF65-F5344CB8AC3E}">
        <p14:creationId xmlns:p14="http://schemas.microsoft.com/office/powerpoint/2010/main" val="196123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Отбивочный Зеленый">
    <p:bg>
      <p:bgPr>
        <a:solidFill>
          <a:srgbClr val="4EB05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524000" y="1096725"/>
            <a:ext cx="9144000" cy="2387600"/>
          </a:xfrm>
        </p:spPr>
        <p:txBody>
          <a:bodyPr anchor="b">
            <a:normAutofit/>
          </a:bodyPr>
          <a:lstStyle>
            <a:lvl1pPr algn="ctr">
              <a:defRPr sz="4400">
                <a:solidFill>
                  <a:schemeClr val="bg1"/>
                </a:solidFill>
              </a:defRPr>
            </a:lvl1pPr>
          </a:lstStyle>
          <a:p>
            <a:r>
              <a:rPr lang="ru-RU" dirty="0"/>
              <a:t>ОБРАЗЕЦ ЗАГОЛОВКА</a:t>
            </a:r>
          </a:p>
        </p:txBody>
      </p:sp>
      <p:sp>
        <p:nvSpPr>
          <p:cNvPr id="3" name="Подзаголовок 2"/>
          <p:cNvSpPr>
            <a:spLocks noGrp="1"/>
          </p:cNvSpPr>
          <p:nvPr>
            <p:ph type="subTitle" idx="1"/>
          </p:nvPr>
        </p:nvSpPr>
        <p:spPr>
          <a:xfrm>
            <a:off x="1524000" y="350803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pic>
        <p:nvPicPr>
          <p:cNvPr id="4" name="Рисунок 3"/>
          <p:cNvPicPr>
            <a:picLocks noChangeAspect="1"/>
          </p:cNvPicPr>
          <p:nvPr userDrawn="1"/>
        </p:nvPicPr>
        <p:blipFill>
          <a:blip r:embed="rId2"/>
          <a:stretch>
            <a:fillRect/>
          </a:stretch>
        </p:blipFill>
        <p:spPr>
          <a:xfrm>
            <a:off x="288847" y="5510641"/>
            <a:ext cx="1565005" cy="1150301"/>
          </a:xfrm>
          <a:prstGeom prst="rect">
            <a:avLst/>
          </a:prstGeom>
        </p:spPr>
      </p:pic>
      <p:sp>
        <p:nvSpPr>
          <p:cNvPr id="6" name="Текст 14">
            <a:extLst>
              <a:ext uri="{FF2B5EF4-FFF2-40B4-BE49-F238E27FC236}">
                <a16:creationId xmlns:a16="http://schemas.microsoft.com/office/drawing/2014/main" id="{CE17F912-CF20-BD49-9AFF-A8CD5207E5F9}"/>
              </a:ext>
            </a:extLst>
          </p:cNvPr>
          <p:cNvSpPr>
            <a:spLocks noGrp="1"/>
          </p:cNvSpPr>
          <p:nvPr>
            <p:ph type="body" sz="quarter" idx="12" hasCustomPrompt="1"/>
          </p:nvPr>
        </p:nvSpPr>
        <p:spPr>
          <a:xfrm>
            <a:off x="4344987" y="6016273"/>
            <a:ext cx="3502025" cy="409242"/>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ru-RU" sz="2000" b="1" kern="1200" dirty="0">
                <a:solidFill>
                  <a:schemeClr val="bg1"/>
                </a:solidFill>
                <a:latin typeface="Arial" panose="020B0604020202020204" pitchFamily="34" charset="0"/>
                <a:ea typeface="+mn-ea"/>
                <a:cs typeface="Arial" panose="020B0604020202020204" pitchFamily="34" charset="0"/>
              </a:defRPr>
            </a:lvl1pPr>
          </a:lstStyle>
          <a:p>
            <a:pPr marL="0" indent="0">
              <a:buNone/>
            </a:pPr>
            <a:r>
              <a:rPr lang="ru-RU" dirty="0"/>
              <a:t>РОССТАТ</a:t>
            </a:r>
          </a:p>
        </p:txBody>
      </p:sp>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5701"/>
            <a:ext cx="12688195" cy="7154845"/>
          </a:xfrm>
          <a:prstGeom prst="rect">
            <a:avLst/>
          </a:prstGeom>
        </p:spPr>
      </p:pic>
    </p:spTree>
    <p:extLst>
      <p:ext uri="{BB962C8B-B14F-4D97-AF65-F5344CB8AC3E}">
        <p14:creationId xmlns:p14="http://schemas.microsoft.com/office/powerpoint/2010/main" val="418222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Зелёный два фото">
    <p:spTree>
      <p:nvGrpSpPr>
        <p:cNvPr id="1" name=""/>
        <p:cNvGrpSpPr/>
        <p:nvPr/>
      </p:nvGrpSpPr>
      <p:grpSpPr>
        <a:xfrm>
          <a:off x="0" y="0"/>
          <a:ext cx="0" cy="0"/>
          <a:chOff x="0" y="0"/>
          <a:chExt cx="0" cy="0"/>
        </a:xfrm>
      </p:grpSpPr>
      <p:sp>
        <p:nvSpPr>
          <p:cNvPr id="7" name="Рисунок 18">
            <a:extLst>
              <a:ext uri="{FF2B5EF4-FFF2-40B4-BE49-F238E27FC236}">
                <a16:creationId xmlns:a16="http://schemas.microsoft.com/office/drawing/2014/main" id="{C45F49BB-BC6B-AE4E-B819-F2238EF1B19E}"/>
              </a:ext>
            </a:extLst>
          </p:cNvPr>
          <p:cNvSpPr>
            <a:spLocks noGrp="1"/>
          </p:cNvSpPr>
          <p:nvPr>
            <p:ph type="pic" sz="quarter" idx="15"/>
          </p:nvPr>
        </p:nvSpPr>
        <p:spPr>
          <a:xfrm>
            <a:off x="3997733" y="1975105"/>
            <a:ext cx="3789907" cy="3219450"/>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0" name="Текст 22">
            <a:extLst>
              <a:ext uri="{FF2B5EF4-FFF2-40B4-BE49-F238E27FC236}">
                <a16:creationId xmlns:a16="http://schemas.microsoft.com/office/drawing/2014/main" id="{0D8CCADD-D20D-C646-91A4-F1BCFFD446AB}"/>
              </a:ext>
            </a:extLst>
          </p:cNvPr>
          <p:cNvSpPr>
            <a:spLocks noGrp="1"/>
          </p:cNvSpPr>
          <p:nvPr>
            <p:ph type="body" sz="quarter" idx="18"/>
          </p:nvPr>
        </p:nvSpPr>
        <p:spPr>
          <a:xfrm>
            <a:off x="3997732" y="5320830"/>
            <a:ext cx="3789907" cy="421936"/>
          </a:xfrm>
          <a:prstGeom prst="rect">
            <a:avLst/>
          </a:prstGeom>
        </p:spPr>
        <p:txBody>
          <a:bodyPr/>
          <a:lstStyle>
            <a:lvl1pPr marL="0" indent="0">
              <a:buNone/>
              <a:defRPr sz="1100" b="0" i="0">
                <a:solidFill>
                  <a:srgbClr val="6B6A6A"/>
                </a:solidFill>
                <a:latin typeface="Arial" panose="020B0604020202020204" pitchFamily="34" charset="0"/>
                <a:cs typeface="Arial" panose="020B0604020202020204" pitchFamily="34" charset="0"/>
              </a:defRPr>
            </a:lvl1pPr>
            <a:lvl2pPr>
              <a:defRPr sz="1200">
                <a:solidFill>
                  <a:schemeClr val="tx1">
                    <a:lumMod val="65000"/>
                    <a:lumOff val="35000"/>
                  </a:schemeClr>
                </a:solidFill>
                <a:latin typeface="Arial" panose="020B0604020202020204" pitchFamily="34" charset="0"/>
                <a:cs typeface="Arial" panose="020B0604020202020204" pitchFamily="34" charset="0"/>
              </a:defRPr>
            </a:lvl2pPr>
            <a:lvl3pPr>
              <a:defRPr sz="1100">
                <a:solidFill>
                  <a:schemeClr val="tx1">
                    <a:lumMod val="65000"/>
                    <a:lumOff val="35000"/>
                  </a:schemeClr>
                </a:solidFill>
                <a:latin typeface="Arial" panose="020B0604020202020204" pitchFamily="34" charset="0"/>
                <a:cs typeface="Arial" panose="020B0604020202020204" pitchFamily="34" charset="0"/>
              </a:defRPr>
            </a:lvl3pPr>
            <a:lvl4pPr>
              <a:defRPr sz="1050">
                <a:solidFill>
                  <a:schemeClr val="tx1">
                    <a:lumMod val="65000"/>
                    <a:lumOff val="35000"/>
                  </a:schemeClr>
                </a:solidFill>
                <a:latin typeface="Arial" panose="020B0604020202020204" pitchFamily="34" charset="0"/>
                <a:cs typeface="Arial" panose="020B0604020202020204" pitchFamily="34" charset="0"/>
              </a:defRPr>
            </a:lvl4pPr>
            <a:lvl5pPr>
              <a:defRPr sz="105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a:t>
            </a:r>
          </a:p>
        </p:txBody>
      </p:sp>
      <p:sp>
        <p:nvSpPr>
          <p:cNvPr id="20" name="Текст 19">
            <a:extLst>
              <a:ext uri="{FF2B5EF4-FFF2-40B4-BE49-F238E27FC236}">
                <a16:creationId xmlns:a16="http://schemas.microsoft.com/office/drawing/2014/main" id="{E5E35CA6-E2C7-7C4A-94AD-F5C544026EC7}"/>
              </a:ext>
            </a:extLst>
          </p:cNvPr>
          <p:cNvSpPr>
            <a:spLocks noGrp="1"/>
          </p:cNvSpPr>
          <p:nvPr>
            <p:ph type="body" sz="quarter" idx="21" hasCustomPrompt="1"/>
          </p:nvPr>
        </p:nvSpPr>
        <p:spPr>
          <a:xfrm>
            <a:off x="906463" y="1971296"/>
            <a:ext cx="2949575" cy="4445816"/>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dirty="0"/>
              <a:t>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образец текста </a:t>
            </a:r>
          </a:p>
          <a:p>
            <a:pPr lvl="0"/>
            <a:endParaRPr lang="ru-RU" dirty="0"/>
          </a:p>
        </p:txBody>
      </p:sp>
      <p:sp>
        <p:nvSpPr>
          <p:cNvPr id="21" name="Текст 22">
            <a:extLst>
              <a:ext uri="{FF2B5EF4-FFF2-40B4-BE49-F238E27FC236}">
                <a16:creationId xmlns:a16="http://schemas.microsoft.com/office/drawing/2014/main" id="{816BE542-FEB5-3049-B7A0-010739A1A8D5}"/>
              </a:ext>
            </a:extLst>
          </p:cNvPr>
          <p:cNvSpPr>
            <a:spLocks noGrp="1"/>
          </p:cNvSpPr>
          <p:nvPr>
            <p:ph type="body" sz="quarter" idx="22"/>
          </p:nvPr>
        </p:nvSpPr>
        <p:spPr>
          <a:xfrm>
            <a:off x="7930787" y="5328450"/>
            <a:ext cx="3788456" cy="421936"/>
          </a:xfrm>
          <a:prstGeom prst="rect">
            <a:avLst/>
          </a:prstGeom>
        </p:spPr>
        <p:txBody>
          <a:bodyPr/>
          <a:lstStyle>
            <a:lvl1pPr marL="0" indent="0">
              <a:buNone/>
              <a:defRPr sz="1100" b="0" i="0">
                <a:solidFill>
                  <a:srgbClr val="6B6A6A"/>
                </a:solidFill>
                <a:latin typeface="Arial" panose="020B0604020202020204" pitchFamily="34" charset="0"/>
                <a:cs typeface="Arial" panose="020B0604020202020204" pitchFamily="34" charset="0"/>
              </a:defRPr>
            </a:lvl1pPr>
            <a:lvl2pPr>
              <a:defRPr sz="1200">
                <a:solidFill>
                  <a:schemeClr val="tx1">
                    <a:lumMod val="65000"/>
                    <a:lumOff val="35000"/>
                  </a:schemeClr>
                </a:solidFill>
                <a:latin typeface="Arial" panose="020B0604020202020204" pitchFamily="34" charset="0"/>
                <a:cs typeface="Arial" panose="020B0604020202020204" pitchFamily="34" charset="0"/>
              </a:defRPr>
            </a:lvl2pPr>
            <a:lvl3pPr>
              <a:defRPr sz="1100">
                <a:solidFill>
                  <a:schemeClr val="tx1">
                    <a:lumMod val="65000"/>
                    <a:lumOff val="35000"/>
                  </a:schemeClr>
                </a:solidFill>
                <a:latin typeface="Arial" panose="020B0604020202020204" pitchFamily="34" charset="0"/>
                <a:cs typeface="Arial" panose="020B0604020202020204" pitchFamily="34" charset="0"/>
              </a:defRPr>
            </a:lvl3pPr>
            <a:lvl4pPr>
              <a:defRPr sz="1050">
                <a:solidFill>
                  <a:schemeClr val="tx1">
                    <a:lumMod val="65000"/>
                    <a:lumOff val="35000"/>
                  </a:schemeClr>
                </a:solidFill>
                <a:latin typeface="Arial" panose="020B0604020202020204" pitchFamily="34" charset="0"/>
                <a:cs typeface="Arial" panose="020B0604020202020204" pitchFamily="34" charset="0"/>
              </a:defRPr>
            </a:lvl4pPr>
            <a:lvl5pPr>
              <a:defRPr sz="105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a:t>
            </a:r>
          </a:p>
        </p:txBody>
      </p:sp>
      <p:sp>
        <p:nvSpPr>
          <p:cNvPr id="12" name="Рисунок 18">
            <a:extLst>
              <a:ext uri="{FF2B5EF4-FFF2-40B4-BE49-F238E27FC236}">
                <a16:creationId xmlns:a16="http://schemas.microsoft.com/office/drawing/2014/main" id="{0B808D40-A23E-5643-8882-7841D253493E}"/>
              </a:ext>
            </a:extLst>
          </p:cNvPr>
          <p:cNvSpPr>
            <a:spLocks noGrp="1"/>
          </p:cNvSpPr>
          <p:nvPr>
            <p:ph type="pic" sz="quarter" idx="23"/>
          </p:nvPr>
        </p:nvSpPr>
        <p:spPr>
          <a:xfrm>
            <a:off x="7929335" y="1971296"/>
            <a:ext cx="3789907" cy="3219450"/>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6" name="Номер слайда 5"/>
          <p:cNvSpPr>
            <a:spLocks noGrp="1"/>
          </p:cNvSpPr>
          <p:nvPr>
            <p:ph type="sldNum" sz="quarter" idx="12"/>
          </p:nvPr>
        </p:nvSpPr>
        <p:spPr>
          <a:xfrm>
            <a:off x="9167191" y="6356350"/>
            <a:ext cx="2743200" cy="365125"/>
          </a:xfrm>
        </p:spPr>
        <p:txBody>
          <a:bodyPr/>
          <a:lstStyle/>
          <a:p>
            <a:fld id="{84049D09-805E-4DF5-800B-D3C77666E972}" type="slidenum">
              <a:rPr lang="ru-RU" smtClean="0"/>
              <a:t>‹#›</a:t>
            </a:fld>
            <a:endParaRPr lang="ru-RU"/>
          </a:p>
        </p:txBody>
      </p:sp>
      <p:sp>
        <p:nvSpPr>
          <p:cNvPr id="17" name="object 51"/>
          <p:cNvSpPr/>
          <p:nvPr userDrawn="1"/>
        </p:nvSpPr>
        <p:spPr>
          <a:xfrm>
            <a:off x="11614601" y="6347327"/>
            <a:ext cx="340036" cy="353083"/>
          </a:xfrm>
          <a:custGeom>
            <a:avLst/>
            <a:gdLst/>
            <a:ahLst/>
            <a:cxnLst/>
            <a:rect l="l" t="t" r="r" b="b"/>
            <a:pathLst>
              <a:path w="2068829" h="2148204">
                <a:moveTo>
                  <a:pt x="1335146" y="44849"/>
                </a:moveTo>
                <a:lnTo>
                  <a:pt x="1288243" y="31758"/>
                </a:lnTo>
                <a:lnTo>
                  <a:pt x="1241249" y="20957"/>
                </a:lnTo>
                <a:lnTo>
                  <a:pt x="1194225" y="12414"/>
                </a:lnTo>
                <a:lnTo>
                  <a:pt x="1147234" y="6096"/>
                </a:lnTo>
                <a:lnTo>
                  <a:pt x="1100338" y="1968"/>
                </a:lnTo>
                <a:lnTo>
                  <a:pt x="1053599" y="0"/>
                </a:lnTo>
                <a:lnTo>
                  <a:pt x="1007078" y="156"/>
                </a:lnTo>
                <a:lnTo>
                  <a:pt x="960837" y="2404"/>
                </a:lnTo>
                <a:lnTo>
                  <a:pt x="914940" y="6712"/>
                </a:lnTo>
                <a:lnTo>
                  <a:pt x="869446" y="13046"/>
                </a:lnTo>
                <a:lnTo>
                  <a:pt x="824420" y="21372"/>
                </a:lnTo>
                <a:lnTo>
                  <a:pt x="779921" y="31659"/>
                </a:lnTo>
                <a:lnTo>
                  <a:pt x="736013" y="43873"/>
                </a:lnTo>
                <a:lnTo>
                  <a:pt x="692757" y="57980"/>
                </a:lnTo>
                <a:lnTo>
                  <a:pt x="650216" y="73948"/>
                </a:lnTo>
                <a:lnTo>
                  <a:pt x="608450" y="91744"/>
                </a:lnTo>
                <a:lnTo>
                  <a:pt x="567523" y="111335"/>
                </a:lnTo>
                <a:lnTo>
                  <a:pt x="527496" y="132687"/>
                </a:lnTo>
                <a:lnTo>
                  <a:pt x="488432" y="155768"/>
                </a:lnTo>
                <a:lnTo>
                  <a:pt x="450391" y="180545"/>
                </a:lnTo>
                <a:lnTo>
                  <a:pt x="413436" y="206984"/>
                </a:lnTo>
                <a:lnTo>
                  <a:pt x="377630" y="235052"/>
                </a:lnTo>
                <a:lnTo>
                  <a:pt x="343033" y="264716"/>
                </a:lnTo>
                <a:lnTo>
                  <a:pt x="309708" y="295944"/>
                </a:lnTo>
                <a:lnTo>
                  <a:pt x="277717" y="328703"/>
                </a:lnTo>
                <a:lnTo>
                  <a:pt x="247122" y="362958"/>
                </a:lnTo>
                <a:lnTo>
                  <a:pt x="217984" y="398678"/>
                </a:lnTo>
                <a:lnTo>
                  <a:pt x="190367" y="435828"/>
                </a:lnTo>
                <a:lnTo>
                  <a:pt x="164331" y="474377"/>
                </a:lnTo>
                <a:lnTo>
                  <a:pt x="139939" y="514290"/>
                </a:lnTo>
                <a:lnTo>
                  <a:pt x="117252" y="555536"/>
                </a:lnTo>
                <a:lnTo>
                  <a:pt x="96333" y="598080"/>
                </a:lnTo>
                <a:lnTo>
                  <a:pt x="77243" y="641890"/>
                </a:lnTo>
                <a:lnTo>
                  <a:pt x="60045" y="686933"/>
                </a:lnTo>
                <a:lnTo>
                  <a:pt x="44801" y="733176"/>
                </a:lnTo>
                <a:lnTo>
                  <a:pt x="31227" y="782000"/>
                </a:lnTo>
                <a:lnTo>
                  <a:pt x="20148" y="830912"/>
                </a:lnTo>
                <a:lnTo>
                  <a:pt x="11524" y="879844"/>
                </a:lnTo>
                <a:lnTo>
                  <a:pt x="5318" y="928726"/>
                </a:lnTo>
                <a:lnTo>
                  <a:pt x="1489" y="977490"/>
                </a:lnTo>
                <a:lnTo>
                  <a:pt x="0" y="1026067"/>
                </a:lnTo>
                <a:lnTo>
                  <a:pt x="810" y="1074389"/>
                </a:lnTo>
                <a:lnTo>
                  <a:pt x="3880" y="1122385"/>
                </a:lnTo>
                <a:lnTo>
                  <a:pt x="9173" y="1169988"/>
                </a:lnTo>
                <a:lnTo>
                  <a:pt x="16648" y="1217129"/>
                </a:lnTo>
                <a:lnTo>
                  <a:pt x="26267" y="1263739"/>
                </a:lnTo>
                <a:lnTo>
                  <a:pt x="37991" y="1309748"/>
                </a:lnTo>
                <a:lnTo>
                  <a:pt x="51781" y="1355089"/>
                </a:lnTo>
                <a:lnTo>
                  <a:pt x="67597" y="1399692"/>
                </a:lnTo>
                <a:lnTo>
                  <a:pt x="85402" y="1443488"/>
                </a:lnTo>
                <a:lnTo>
                  <a:pt x="105155" y="1486409"/>
                </a:lnTo>
                <a:lnTo>
                  <a:pt x="126817" y="1528386"/>
                </a:lnTo>
                <a:lnTo>
                  <a:pt x="127033" y="1528945"/>
                </a:lnTo>
                <a:lnTo>
                  <a:pt x="126081" y="1529098"/>
                </a:lnTo>
                <a:lnTo>
                  <a:pt x="126360" y="1529720"/>
                </a:lnTo>
                <a:lnTo>
                  <a:pt x="149329" y="1577686"/>
                </a:lnTo>
                <a:lnTo>
                  <a:pt x="167701" y="1624292"/>
                </a:lnTo>
                <a:lnTo>
                  <a:pt x="181457" y="1669587"/>
                </a:lnTo>
                <a:lnTo>
                  <a:pt x="190577" y="1713618"/>
                </a:lnTo>
                <a:lnTo>
                  <a:pt x="195041" y="1756436"/>
                </a:lnTo>
                <a:lnTo>
                  <a:pt x="194829" y="1798087"/>
                </a:lnTo>
                <a:lnTo>
                  <a:pt x="189922" y="1838620"/>
                </a:lnTo>
                <a:lnTo>
                  <a:pt x="180300" y="1878084"/>
                </a:lnTo>
                <a:lnTo>
                  <a:pt x="165942" y="1916528"/>
                </a:lnTo>
                <a:lnTo>
                  <a:pt x="146830" y="1953998"/>
                </a:lnTo>
                <a:lnTo>
                  <a:pt x="122943" y="1990545"/>
                </a:lnTo>
                <a:lnTo>
                  <a:pt x="94261" y="2026216"/>
                </a:lnTo>
                <a:lnTo>
                  <a:pt x="60766" y="2061059"/>
                </a:lnTo>
                <a:lnTo>
                  <a:pt x="22436" y="2095124"/>
                </a:lnTo>
                <a:lnTo>
                  <a:pt x="46664" y="2100228"/>
                </a:lnTo>
                <a:lnTo>
                  <a:pt x="104401" y="2110707"/>
                </a:lnTo>
                <a:lnTo>
                  <a:pt x="173433" y="2121008"/>
                </a:lnTo>
                <a:lnTo>
                  <a:pt x="211780" y="2125889"/>
                </a:lnTo>
                <a:lnTo>
                  <a:pt x="252467" y="2130482"/>
                </a:lnTo>
                <a:lnTo>
                  <a:pt x="295330" y="2134708"/>
                </a:lnTo>
                <a:lnTo>
                  <a:pt x="340210" y="2138484"/>
                </a:lnTo>
                <a:lnTo>
                  <a:pt x="386943" y="2141731"/>
                </a:lnTo>
                <a:lnTo>
                  <a:pt x="435368" y="2144367"/>
                </a:lnTo>
                <a:lnTo>
                  <a:pt x="485325" y="2146311"/>
                </a:lnTo>
                <a:lnTo>
                  <a:pt x="536650" y="2147483"/>
                </a:lnTo>
                <a:lnTo>
                  <a:pt x="589183" y="2147802"/>
                </a:lnTo>
                <a:lnTo>
                  <a:pt x="642761" y="2147186"/>
                </a:lnTo>
                <a:lnTo>
                  <a:pt x="697224" y="2145555"/>
                </a:lnTo>
                <a:lnTo>
                  <a:pt x="752408" y="2142829"/>
                </a:lnTo>
                <a:lnTo>
                  <a:pt x="808154" y="2138925"/>
                </a:lnTo>
                <a:lnTo>
                  <a:pt x="864299" y="2133765"/>
                </a:lnTo>
                <a:lnTo>
                  <a:pt x="920681" y="2127265"/>
                </a:lnTo>
                <a:lnTo>
                  <a:pt x="977140" y="2119347"/>
                </a:lnTo>
                <a:lnTo>
                  <a:pt x="1033512" y="2109928"/>
                </a:lnTo>
                <a:lnTo>
                  <a:pt x="1089637" y="2098928"/>
                </a:lnTo>
                <a:lnTo>
                  <a:pt x="1145353" y="2086266"/>
                </a:lnTo>
                <a:lnTo>
                  <a:pt x="1200498" y="2071861"/>
                </a:lnTo>
                <a:lnTo>
                  <a:pt x="1254911" y="2055633"/>
                </a:lnTo>
                <a:lnTo>
                  <a:pt x="1308430" y="2037501"/>
                </a:lnTo>
                <a:lnTo>
                  <a:pt x="1360893" y="2017383"/>
                </a:lnTo>
                <a:lnTo>
                  <a:pt x="1412139" y="1995198"/>
                </a:lnTo>
                <a:lnTo>
                  <a:pt x="1462006" y="1970867"/>
                </a:lnTo>
                <a:lnTo>
                  <a:pt x="1504904" y="1950109"/>
                </a:lnTo>
                <a:lnTo>
                  <a:pt x="1546827" y="1927474"/>
                </a:lnTo>
                <a:lnTo>
                  <a:pt x="1587699" y="1902993"/>
                </a:lnTo>
                <a:lnTo>
                  <a:pt x="1627446" y="1876697"/>
                </a:lnTo>
                <a:lnTo>
                  <a:pt x="1665992" y="1848616"/>
                </a:lnTo>
                <a:lnTo>
                  <a:pt x="1703262" y="1818780"/>
                </a:lnTo>
                <a:lnTo>
                  <a:pt x="1739180" y="1787220"/>
                </a:lnTo>
                <a:lnTo>
                  <a:pt x="1773671" y="1753967"/>
                </a:lnTo>
                <a:lnTo>
                  <a:pt x="1806660" y="1719050"/>
                </a:lnTo>
                <a:lnTo>
                  <a:pt x="1838072" y="1682500"/>
                </a:lnTo>
                <a:lnTo>
                  <a:pt x="1867831" y="1644348"/>
                </a:lnTo>
                <a:lnTo>
                  <a:pt x="1895862" y="1604624"/>
                </a:lnTo>
                <a:lnTo>
                  <a:pt x="1922089" y="1563359"/>
                </a:lnTo>
                <a:lnTo>
                  <a:pt x="1946438" y="1520583"/>
                </a:lnTo>
                <a:lnTo>
                  <a:pt x="1968832" y="1476326"/>
                </a:lnTo>
                <a:lnTo>
                  <a:pt x="1989197" y="1430620"/>
                </a:lnTo>
                <a:lnTo>
                  <a:pt x="2007457" y="1383493"/>
                </a:lnTo>
                <a:lnTo>
                  <a:pt x="2023537" y="1334978"/>
                </a:lnTo>
                <a:lnTo>
                  <a:pt x="2036628" y="1288080"/>
                </a:lnTo>
                <a:lnTo>
                  <a:pt x="2047428" y="1241092"/>
                </a:lnTo>
                <a:lnTo>
                  <a:pt x="2055971" y="1194074"/>
                </a:lnTo>
                <a:lnTo>
                  <a:pt x="2062289" y="1147090"/>
                </a:lnTo>
                <a:lnTo>
                  <a:pt x="2066415" y="1100200"/>
                </a:lnTo>
                <a:lnTo>
                  <a:pt x="2068384" y="1053467"/>
                </a:lnTo>
                <a:lnTo>
                  <a:pt x="2068227" y="1006953"/>
                </a:lnTo>
                <a:lnTo>
                  <a:pt x="2065977" y="960720"/>
                </a:lnTo>
                <a:lnTo>
                  <a:pt x="2061669" y="914829"/>
                </a:lnTo>
                <a:lnTo>
                  <a:pt x="2055334" y="869342"/>
                </a:lnTo>
                <a:lnTo>
                  <a:pt x="2047006" y="824323"/>
                </a:lnTo>
                <a:lnTo>
                  <a:pt x="2036718" y="779831"/>
                </a:lnTo>
                <a:lnTo>
                  <a:pt x="2024503" y="735930"/>
                </a:lnTo>
                <a:lnTo>
                  <a:pt x="2010394" y="692682"/>
                </a:lnTo>
                <a:lnTo>
                  <a:pt x="1994424" y="650147"/>
                </a:lnTo>
                <a:lnTo>
                  <a:pt x="1976626" y="608389"/>
                </a:lnTo>
                <a:lnTo>
                  <a:pt x="1957034" y="567469"/>
                </a:lnTo>
                <a:lnTo>
                  <a:pt x="1935680" y="527450"/>
                </a:lnTo>
                <a:lnTo>
                  <a:pt x="1912597" y="488392"/>
                </a:lnTo>
                <a:lnTo>
                  <a:pt x="1887818" y="450358"/>
                </a:lnTo>
                <a:lnTo>
                  <a:pt x="1861377" y="413410"/>
                </a:lnTo>
                <a:lnTo>
                  <a:pt x="1833307" y="377610"/>
                </a:lnTo>
                <a:lnTo>
                  <a:pt x="1803640" y="343020"/>
                </a:lnTo>
                <a:lnTo>
                  <a:pt x="1772409" y="309701"/>
                </a:lnTo>
                <a:lnTo>
                  <a:pt x="1739648" y="277717"/>
                </a:lnTo>
                <a:lnTo>
                  <a:pt x="1705390" y="247127"/>
                </a:lnTo>
                <a:lnTo>
                  <a:pt x="1669668" y="217996"/>
                </a:lnTo>
                <a:lnTo>
                  <a:pt x="1632515" y="190384"/>
                </a:lnTo>
                <a:lnTo>
                  <a:pt x="1593964" y="164353"/>
                </a:lnTo>
                <a:lnTo>
                  <a:pt x="1554047" y="139966"/>
                </a:lnTo>
                <a:lnTo>
                  <a:pt x="1512799" y="117284"/>
                </a:lnTo>
                <a:lnTo>
                  <a:pt x="1470251" y="96369"/>
                </a:lnTo>
                <a:lnTo>
                  <a:pt x="1426438" y="77284"/>
                </a:lnTo>
                <a:lnTo>
                  <a:pt x="1381392" y="60090"/>
                </a:lnTo>
                <a:lnTo>
                  <a:pt x="1335146" y="44849"/>
                </a:lnTo>
                <a:close/>
              </a:path>
            </a:pathLst>
          </a:custGeom>
          <a:ln w="25400">
            <a:solidFill>
              <a:srgbClr val="4EB051"/>
            </a:solidFill>
          </a:ln>
        </p:spPr>
        <p:txBody>
          <a:bodyPr wrap="square" lIns="0" tIns="0" rIns="0" bIns="0" rtlCol="0"/>
          <a:lstStyle/>
          <a:p>
            <a:endParaRPr dirty="0"/>
          </a:p>
        </p:txBody>
      </p:sp>
      <p:pic>
        <p:nvPicPr>
          <p:cNvPr id="18" name="Рисунок 17"/>
          <p:cNvPicPr>
            <a:picLocks noChangeAspect="1"/>
          </p:cNvPicPr>
          <p:nvPr userDrawn="1"/>
        </p:nvPicPr>
        <p:blipFill rotWithShape="1">
          <a:blip r:embed="rId2"/>
          <a:srcRect t="11266" r="458"/>
          <a:stretch/>
        </p:blipFill>
        <p:spPr>
          <a:xfrm>
            <a:off x="-8247" y="-19456"/>
            <a:ext cx="12204935" cy="898075"/>
          </a:xfrm>
          <a:prstGeom prst="rect">
            <a:avLst/>
          </a:prstGeom>
        </p:spPr>
      </p:pic>
      <p:sp>
        <p:nvSpPr>
          <p:cNvPr id="19" name="Заголовок 1"/>
          <p:cNvSpPr>
            <a:spLocks noGrp="1"/>
          </p:cNvSpPr>
          <p:nvPr>
            <p:ph type="title" hasCustomPrompt="1"/>
          </p:nvPr>
        </p:nvSpPr>
        <p:spPr>
          <a:xfrm>
            <a:off x="261730" y="250801"/>
            <a:ext cx="9935817" cy="606287"/>
          </a:xfrm>
        </p:spPr>
        <p:txBody>
          <a:bodyPr>
            <a:normAutofit/>
          </a:bodyPr>
          <a:lstStyle>
            <a:lvl1pPr>
              <a:defRPr sz="2400">
                <a:solidFill>
                  <a:srgbClr val="4EB051"/>
                </a:solidFill>
              </a:defRPr>
            </a:lvl1pPr>
          </a:lstStyle>
          <a:p>
            <a:r>
              <a:rPr lang="ru-RU" dirty="0"/>
              <a:t>ОБРАЗЕЦ ЗАГОЛОВКА</a:t>
            </a:r>
          </a:p>
        </p:txBody>
      </p:sp>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8203"/>
            <a:ext cx="12192000" cy="6875042"/>
          </a:xfrm>
          <a:prstGeom prst="rect">
            <a:avLst/>
          </a:prstGeom>
        </p:spPr>
      </p:pic>
    </p:spTree>
    <p:extLst>
      <p:ext uri="{BB962C8B-B14F-4D97-AF65-F5344CB8AC3E}">
        <p14:creationId xmlns:p14="http://schemas.microsoft.com/office/powerpoint/2010/main" val="170892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Основной Зеленый">
    <p:spTree>
      <p:nvGrpSpPr>
        <p:cNvPr id="1" name=""/>
        <p:cNvGrpSpPr/>
        <p:nvPr/>
      </p:nvGrpSpPr>
      <p:grpSpPr>
        <a:xfrm>
          <a:off x="0" y="0"/>
          <a:ext cx="0" cy="0"/>
          <a:chOff x="0" y="0"/>
          <a:chExt cx="0" cy="0"/>
        </a:xfrm>
      </p:grpSpPr>
      <p:sp>
        <p:nvSpPr>
          <p:cNvPr id="3" name="Объект 2"/>
          <p:cNvSpPr>
            <a:spLocks noGrp="1"/>
          </p:cNvSpPr>
          <p:nvPr>
            <p:ph idx="1"/>
          </p:nvPr>
        </p:nvSpPr>
        <p:spPr>
          <a:xfrm>
            <a:off x="261730" y="1825625"/>
            <a:ext cx="10515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p:cNvSpPr>
            <a:spLocks noGrp="1"/>
          </p:cNvSpPr>
          <p:nvPr>
            <p:ph type="sldNum" sz="quarter" idx="12"/>
          </p:nvPr>
        </p:nvSpPr>
        <p:spPr>
          <a:xfrm>
            <a:off x="9167191" y="6356350"/>
            <a:ext cx="2743200" cy="365125"/>
          </a:xfrm>
        </p:spPr>
        <p:txBody>
          <a:bodyPr/>
          <a:lstStyle/>
          <a:p>
            <a:fld id="{84049D09-805E-4DF5-800B-D3C77666E972}" type="slidenum">
              <a:rPr lang="ru-RU" smtClean="0"/>
              <a:t>‹#›</a:t>
            </a:fld>
            <a:endParaRPr lang="ru-RU"/>
          </a:p>
        </p:txBody>
      </p:sp>
      <p:sp>
        <p:nvSpPr>
          <p:cNvPr id="12" name="object 51"/>
          <p:cNvSpPr/>
          <p:nvPr userDrawn="1"/>
        </p:nvSpPr>
        <p:spPr>
          <a:xfrm>
            <a:off x="11614601" y="6347327"/>
            <a:ext cx="340036" cy="353083"/>
          </a:xfrm>
          <a:custGeom>
            <a:avLst/>
            <a:gdLst/>
            <a:ahLst/>
            <a:cxnLst/>
            <a:rect l="l" t="t" r="r" b="b"/>
            <a:pathLst>
              <a:path w="2068829" h="2148204">
                <a:moveTo>
                  <a:pt x="1335146" y="44849"/>
                </a:moveTo>
                <a:lnTo>
                  <a:pt x="1288243" y="31758"/>
                </a:lnTo>
                <a:lnTo>
                  <a:pt x="1241249" y="20957"/>
                </a:lnTo>
                <a:lnTo>
                  <a:pt x="1194225" y="12414"/>
                </a:lnTo>
                <a:lnTo>
                  <a:pt x="1147234" y="6096"/>
                </a:lnTo>
                <a:lnTo>
                  <a:pt x="1100338" y="1968"/>
                </a:lnTo>
                <a:lnTo>
                  <a:pt x="1053599" y="0"/>
                </a:lnTo>
                <a:lnTo>
                  <a:pt x="1007078" y="156"/>
                </a:lnTo>
                <a:lnTo>
                  <a:pt x="960837" y="2404"/>
                </a:lnTo>
                <a:lnTo>
                  <a:pt x="914940" y="6712"/>
                </a:lnTo>
                <a:lnTo>
                  <a:pt x="869446" y="13046"/>
                </a:lnTo>
                <a:lnTo>
                  <a:pt x="824420" y="21372"/>
                </a:lnTo>
                <a:lnTo>
                  <a:pt x="779921" y="31659"/>
                </a:lnTo>
                <a:lnTo>
                  <a:pt x="736013" y="43873"/>
                </a:lnTo>
                <a:lnTo>
                  <a:pt x="692757" y="57980"/>
                </a:lnTo>
                <a:lnTo>
                  <a:pt x="650216" y="73948"/>
                </a:lnTo>
                <a:lnTo>
                  <a:pt x="608450" y="91744"/>
                </a:lnTo>
                <a:lnTo>
                  <a:pt x="567523" y="111335"/>
                </a:lnTo>
                <a:lnTo>
                  <a:pt x="527496" y="132687"/>
                </a:lnTo>
                <a:lnTo>
                  <a:pt x="488432" y="155768"/>
                </a:lnTo>
                <a:lnTo>
                  <a:pt x="450391" y="180545"/>
                </a:lnTo>
                <a:lnTo>
                  <a:pt x="413436" y="206984"/>
                </a:lnTo>
                <a:lnTo>
                  <a:pt x="377630" y="235052"/>
                </a:lnTo>
                <a:lnTo>
                  <a:pt x="343033" y="264716"/>
                </a:lnTo>
                <a:lnTo>
                  <a:pt x="309708" y="295944"/>
                </a:lnTo>
                <a:lnTo>
                  <a:pt x="277717" y="328703"/>
                </a:lnTo>
                <a:lnTo>
                  <a:pt x="247122" y="362958"/>
                </a:lnTo>
                <a:lnTo>
                  <a:pt x="217984" y="398678"/>
                </a:lnTo>
                <a:lnTo>
                  <a:pt x="190367" y="435828"/>
                </a:lnTo>
                <a:lnTo>
                  <a:pt x="164331" y="474377"/>
                </a:lnTo>
                <a:lnTo>
                  <a:pt x="139939" y="514290"/>
                </a:lnTo>
                <a:lnTo>
                  <a:pt x="117252" y="555536"/>
                </a:lnTo>
                <a:lnTo>
                  <a:pt x="96333" y="598080"/>
                </a:lnTo>
                <a:lnTo>
                  <a:pt x="77243" y="641890"/>
                </a:lnTo>
                <a:lnTo>
                  <a:pt x="60045" y="686933"/>
                </a:lnTo>
                <a:lnTo>
                  <a:pt x="44801" y="733176"/>
                </a:lnTo>
                <a:lnTo>
                  <a:pt x="31227" y="782000"/>
                </a:lnTo>
                <a:lnTo>
                  <a:pt x="20148" y="830912"/>
                </a:lnTo>
                <a:lnTo>
                  <a:pt x="11524" y="879844"/>
                </a:lnTo>
                <a:lnTo>
                  <a:pt x="5318" y="928726"/>
                </a:lnTo>
                <a:lnTo>
                  <a:pt x="1489" y="977490"/>
                </a:lnTo>
                <a:lnTo>
                  <a:pt x="0" y="1026067"/>
                </a:lnTo>
                <a:lnTo>
                  <a:pt x="810" y="1074389"/>
                </a:lnTo>
                <a:lnTo>
                  <a:pt x="3880" y="1122385"/>
                </a:lnTo>
                <a:lnTo>
                  <a:pt x="9173" y="1169988"/>
                </a:lnTo>
                <a:lnTo>
                  <a:pt x="16648" y="1217129"/>
                </a:lnTo>
                <a:lnTo>
                  <a:pt x="26267" y="1263739"/>
                </a:lnTo>
                <a:lnTo>
                  <a:pt x="37991" y="1309748"/>
                </a:lnTo>
                <a:lnTo>
                  <a:pt x="51781" y="1355089"/>
                </a:lnTo>
                <a:lnTo>
                  <a:pt x="67597" y="1399692"/>
                </a:lnTo>
                <a:lnTo>
                  <a:pt x="85402" y="1443488"/>
                </a:lnTo>
                <a:lnTo>
                  <a:pt x="105155" y="1486409"/>
                </a:lnTo>
                <a:lnTo>
                  <a:pt x="126817" y="1528386"/>
                </a:lnTo>
                <a:lnTo>
                  <a:pt x="127033" y="1528945"/>
                </a:lnTo>
                <a:lnTo>
                  <a:pt x="126081" y="1529098"/>
                </a:lnTo>
                <a:lnTo>
                  <a:pt x="126360" y="1529720"/>
                </a:lnTo>
                <a:lnTo>
                  <a:pt x="149329" y="1577686"/>
                </a:lnTo>
                <a:lnTo>
                  <a:pt x="167701" y="1624292"/>
                </a:lnTo>
                <a:lnTo>
                  <a:pt x="181457" y="1669587"/>
                </a:lnTo>
                <a:lnTo>
                  <a:pt x="190577" y="1713618"/>
                </a:lnTo>
                <a:lnTo>
                  <a:pt x="195041" y="1756436"/>
                </a:lnTo>
                <a:lnTo>
                  <a:pt x="194829" y="1798087"/>
                </a:lnTo>
                <a:lnTo>
                  <a:pt x="189922" y="1838620"/>
                </a:lnTo>
                <a:lnTo>
                  <a:pt x="180300" y="1878084"/>
                </a:lnTo>
                <a:lnTo>
                  <a:pt x="165942" y="1916528"/>
                </a:lnTo>
                <a:lnTo>
                  <a:pt x="146830" y="1953998"/>
                </a:lnTo>
                <a:lnTo>
                  <a:pt x="122943" y="1990545"/>
                </a:lnTo>
                <a:lnTo>
                  <a:pt x="94261" y="2026216"/>
                </a:lnTo>
                <a:lnTo>
                  <a:pt x="60766" y="2061059"/>
                </a:lnTo>
                <a:lnTo>
                  <a:pt x="22436" y="2095124"/>
                </a:lnTo>
                <a:lnTo>
                  <a:pt x="46664" y="2100228"/>
                </a:lnTo>
                <a:lnTo>
                  <a:pt x="104401" y="2110707"/>
                </a:lnTo>
                <a:lnTo>
                  <a:pt x="173433" y="2121008"/>
                </a:lnTo>
                <a:lnTo>
                  <a:pt x="211780" y="2125889"/>
                </a:lnTo>
                <a:lnTo>
                  <a:pt x="252467" y="2130482"/>
                </a:lnTo>
                <a:lnTo>
                  <a:pt x="295330" y="2134708"/>
                </a:lnTo>
                <a:lnTo>
                  <a:pt x="340210" y="2138484"/>
                </a:lnTo>
                <a:lnTo>
                  <a:pt x="386943" y="2141731"/>
                </a:lnTo>
                <a:lnTo>
                  <a:pt x="435368" y="2144367"/>
                </a:lnTo>
                <a:lnTo>
                  <a:pt x="485325" y="2146311"/>
                </a:lnTo>
                <a:lnTo>
                  <a:pt x="536650" y="2147483"/>
                </a:lnTo>
                <a:lnTo>
                  <a:pt x="589183" y="2147802"/>
                </a:lnTo>
                <a:lnTo>
                  <a:pt x="642761" y="2147186"/>
                </a:lnTo>
                <a:lnTo>
                  <a:pt x="697224" y="2145555"/>
                </a:lnTo>
                <a:lnTo>
                  <a:pt x="752408" y="2142829"/>
                </a:lnTo>
                <a:lnTo>
                  <a:pt x="808154" y="2138925"/>
                </a:lnTo>
                <a:lnTo>
                  <a:pt x="864299" y="2133765"/>
                </a:lnTo>
                <a:lnTo>
                  <a:pt x="920681" y="2127265"/>
                </a:lnTo>
                <a:lnTo>
                  <a:pt x="977140" y="2119347"/>
                </a:lnTo>
                <a:lnTo>
                  <a:pt x="1033512" y="2109928"/>
                </a:lnTo>
                <a:lnTo>
                  <a:pt x="1089637" y="2098928"/>
                </a:lnTo>
                <a:lnTo>
                  <a:pt x="1145353" y="2086266"/>
                </a:lnTo>
                <a:lnTo>
                  <a:pt x="1200498" y="2071861"/>
                </a:lnTo>
                <a:lnTo>
                  <a:pt x="1254911" y="2055633"/>
                </a:lnTo>
                <a:lnTo>
                  <a:pt x="1308430" y="2037501"/>
                </a:lnTo>
                <a:lnTo>
                  <a:pt x="1360893" y="2017383"/>
                </a:lnTo>
                <a:lnTo>
                  <a:pt x="1412139" y="1995198"/>
                </a:lnTo>
                <a:lnTo>
                  <a:pt x="1462006" y="1970867"/>
                </a:lnTo>
                <a:lnTo>
                  <a:pt x="1504904" y="1950109"/>
                </a:lnTo>
                <a:lnTo>
                  <a:pt x="1546827" y="1927474"/>
                </a:lnTo>
                <a:lnTo>
                  <a:pt x="1587699" y="1902993"/>
                </a:lnTo>
                <a:lnTo>
                  <a:pt x="1627446" y="1876697"/>
                </a:lnTo>
                <a:lnTo>
                  <a:pt x="1665992" y="1848616"/>
                </a:lnTo>
                <a:lnTo>
                  <a:pt x="1703262" y="1818780"/>
                </a:lnTo>
                <a:lnTo>
                  <a:pt x="1739180" y="1787220"/>
                </a:lnTo>
                <a:lnTo>
                  <a:pt x="1773671" y="1753967"/>
                </a:lnTo>
                <a:lnTo>
                  <a:pt x="1806660" y="1719050"/>
                </a:lnTo>
                <a:lnTo>
                  <a:pt x="1838072" y="1682500"/>
                </a:lnTo>
                <a:lnTo>
                  <a:pt x="1867831" y="1644348"/>
                </a:lnTo>
                <a:lnTo>
                  <a:pt x="1895862" y="1604624"/>
                </a:lnTo>
                <a:lnTo>
                  <a:pt x="1922089" y="1563359"/>
                </a:lnTo>
                <a:lnTo>
                  <a:pt x="1946438" y="1520583"/>
                </a:lnTo>
                <a:lnTo>
                  <a:pt x="1968832" y="1476326"/>
                </a:lnTo>
                <a:lnTo>
                  <a:pt x="1989197" y="1430620"/>
                </a:lnTo>
                <a:lnTo>
                  <a:pt x="2007457" y="1383493"/>
                </a:lnTo>
                <a:lnTo>
                  <a:pt x="2023537" y="1334978"/>
                </a:lnTo>
                <a:lnTo>
                  <a:pt x="2036628" y="1288080"/>
                </a:lnTo>
                <a:lnTo>
                  <a:pt x="2047428" y="1241092"/>
                </a:lnTo>
                <a:lnTo>
                  <a:pt x="2055971" y="1194074"/>
                </a:lnTo>
                <a:lnTo>
                  <a:pt x="2062289" y="1147090"/>
                </a:lnTo>
                <a:lnTo>
                  <a:pt x="2066415" y="1100200"/>
                </a:lnTo>
                <a:lnTo>
                  <a:pt x="2068384" y="1053467"/>
                </a:lnTo>
                <a:lnTo>
                  <a:pt x="2068227" y="1006953"/>
                </a:lnTo>
                <a:lnTo>
                  <a:pt x="2065977" y="960720"/>
                </a:lnTo>
                <a:lnTo>
                  <a:pt x="2061669" y="914829"/>
                </a:lnTo>
                <a:lnTo>
                  <a:pt x="2055334" y="869342"/>
                </a:lnTo>
                <a:lnTo>
                  <a:pt x="2047006" y="824323"/>
                </a:lnTo>
                <a:lnTo>
                  <a:pt x="2036718" y="779831"/>
                </a:lnTo>
                <a:lnTo>
                  <a:pt x="2024503" y="735930"/>
                </a:lnTo>
                <a:lnTo>
                  <a:pt x="2010394" y="692682"/>
                </a:lnTo>
                <a:lnTo>
                  <a:pt x="1994424" y="650147"/>
                </a:lnTo>
                <a:lnTo>
                  <a:pt x="1976626" y="608389"/>
                </a:lnTo>
                <a:lnTo>
                  <a:pt x="1957034" y="567469"/>
                </a:lnTo>
                <a:lnTo>
                  <a:pt x="1935680" y="527450"/>
                </a:lnTo>
                <a:lnTo>
                  <a:pt x="1912597" y="488392"/>
                </a:lnTo>
                <a:lnTo>
                  <a:pt x="1887818" y="450358"/>
                </a:lnTo>
                <a:lnTo>
                  <a:pt x="1861377" y="413410"/>
                </a:lnTo>
                <a:lnTo>
                  <a:pt x="1833307" y="377610"/>
                </a:lnTo>
                <a:lnTo>
                  <a:pt x="1803640" y="343020"/>
                </a:lnTo>
                <a:lnTo>
                  <a:pt x="1772409" y="309701"/>
                </a:lnTo>
                <a:lnTo>
                  <a:pt x="1739648" y="277717"/>
                </a:lnTo>
                <a:lnTo>
                  <a:pt x="1705390" y="247127"/>
                </a:lnTo>
                <a:lnTo>
                  <a:pt x="1669668" y="217996"/>
                </a:lnTo>
                <a:lnTo>
                  <a:pt x="1632515" y="190384"/>
                </a:lnTo>
                <a:lnTo>
                  <a:pt x="1593964" y="164353"/>
                </a:lnTo>
                <a:lnTo>
                  <a:pt x="1554047" y="139966"/>
                </a:lnTo>
                <a:lnTo>
                  <a:pt x="1512799" y="117284"/>
                </a:lnTo>
                <a:lnTo>
                  <a:pt x="1470251" y="96369"/>
                </a:lnTo>
                <a:lnTo>
                  <a:pt x="1426438" y="77284"/>
                </a:lnTo>
                <a:lnTo>
                  <a:pt x="1381392" y="60090"/>
                </a:lnTo>
                <a:lnTo>
                  <a:pt x="1335146" y="44849"/>
                </a:lnTo>
                <a:close/>
              </a:path>
            </a:pathLst>
          </a:custGeom>
          <a:ln w="25400">
            <a:solidFill>
              <a:srgbClr val="4EB051"/>
            </a:solidFill>
          </a:ln>
        </p:spPr>
        <p:txBody>
          <a:bodyPr wrap="square" lIns="0" tIns="0" rIns="0" bIns="0" rtlCol="0"/>
          <a:lstStyle/>
          <a:p>
            <a:endParaRPr dirty="0"/>
          </a:p>
        </p:txBody>
      </p:sp>
      <p:pic>
        <p:nvPicPr>
          <p:cNvPr id="10" name="Рисунок 9"/>
          <p:cNvPicPr>
            <a:picLocks noChangeAspect="1"/>
          </p:cNvPicPr>
          <p:nvPr userDrawn="1"/>
        </p:nvPicPr>
        <p:blipFill rotWithShape="1">
          <a:blip r:embed="rId2"/>
          <a:srcRect t="11266" r="458"/>
          <a:stretch/>
        </p:blipFill>
        <p:spPr>
          <a:xfrm>
            <a:off x="-8247" y="-19456"/>
            <a:ext cx="12204935" cy="898075"/>
          </a:xfrm>
          <a:prstGeom prst="rect">
            <a:avLst/>
          </a:prstGeom>
        </p:spPr>
      </p:pic>
      <p:sp>
        <p:nvSpPr>
          <p:cNvPr id="11" name="Заголовок 1"/>
          <p:cNvSpPr>
            <a:spLocks noGrp="1"/>
          </p:cNvSpPr>
          <p:nvPr>
            <p:ph type="title" hasCustomPrompt="1"/>
          </p:nvPr>
        </p:nvSpPr>
        <p:spPr>
          <a:xfrm>
            <a:off x="261730" y="250801"/>
            <a:ext cx="9935817" cy="606287"/>
          </a:xfrm>
        </p:spPr>
        <p:txBody>
          <a:bodyPr>
            <a:normAutofit/>
          </a:bodyPr>
          <a:lstStyle>
            <a:lvl1pPr>
              <a:defRPr sz="2400">
                <a:solidFill>
                  <a:srgbClr val="4EB051"/>
                </a:solidFill>
              </a:defRPr>
            </a:lvl1pPr>
          </a:lstStyle>
          <a:p>
            <a:r>
              <a:rPr lang="ru-RU" dirty="0"/>
              <a:t>ОБРАЗЕЦ ЗАГОЛОВКА</a:t>
            </a:r>
          </a:p>
        </p:txBody>
      </p:sp>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8203"/>
            <a:ext cx="12192000" cy="6875042"/>
          </a:xfrm>
          <a:prstGeom prst="rect">
            <a:avLst/>
          </a:prstGeom>
        </p:spPr>
      </p:pic>
    </p:spTree>
    <p:extLst>
      <p:ext uri="{BB962C8B-B14F-4D97-AF65-F5344CB8AC3E}">
        <p14:creationId xmlns:p14="http://schemas.microsoft.com/office/powerpoint/2010/main" val="2603882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Зеленый с круглыми фото">
    <p:spTree>
      <p:nvGrpSpPr>
        <p:cNvPr id="1" name=""/>
        <p:cNvGrpSpPr/>
        <p:nvPr/>
      </p:nvGrpSpPr>
      <p:grpSpPr>
        <a:xfrm>
          <a:off x="0" y="0"/>
          <a:ext cx="0" cy="0"/>
          <a:chOff x="0" y="0"/>
          <a:chExt cx="0" cy="0"/>
        </a:xfrm>
      </p:grpSpPr>
      <p:sp>
        <p:nvSpPr>
          <p:cNvPr id="15" name="Текст 14">
            <a:extLst>
              <a:ext uri="{FF2B5EF4-FFF2-40B4-BE49-F238E27FC236}">
                <a16:creationId xmlns:a16="http://schemas.microsoft.com/office/drawing/2014/main" id="{C233BF69-8759-E646-977A-73DA401B3793}"/>
              </a:ext>
            </a:extLst>
          </p:cNvPr>
          <p:cNvSpPr>
            <a:spLocks noGrp="1"/>
          </p:cNvSpPr>
          <p:nvPr>
            <p:ph type="body" sz="quarter" idx="24" hasCustomPrompt="1"/>
          </p:nvPr>
        </p:nvSpPr>
        <p:spPr>
          <a:xfrm>
            <a:off x="581931" y="3291840"/>
            <a:ext cx="2247901" cy="3017520"/>
          </a:xfrm>
          <a:prstGeom prst="rect">
            <a:avLst/>
          </a:prstGeom>
        </p:spPr>
        <p:txBody>
          <a:bodyPr/>
          <a:lstStyle>
            <a:lvl1pPr marL="0" indent="0" algn="l">
              <a:lnSpc>
                <a:spcPct val="100000"/>
              </a:lnSpc>
              <a:buNone/>
              <a:defRPr sz="1200">
                <a:solidFill>
                  <a:schemeClr val="tx1">
                    <a:lumMod val="65000"/>
                    <a:lumOff val="35000"/>
                  </a:schemeClr>
                </a:solidFill>
                <a:latin typeface="Arial" panose="020B0604020202020204" pitchFamily="34" charset="0"/>
                <a:cs typeface="Arial" panose="020B0604020202020204" pitchFamily="34" charset="0"/>
              </a:defRPr>
            </a:lvl1pPr>
            <a:lvl2pPr>
              <a:defRPr sz="1400">
                <a:solidFill>
                  <a:schemeClr val="tx1">
                    <a:lumMod val="65000"/>
                    <a:lumOff val="35000"/>
                  </a:schemeClr>
                </a:solidFill>
                <a:latin typeface="Arial" panose="020B0604020202020204" pitchFamily="34" charset="0"/>
                <a:cs typeface="Arial" panose="020B0604020202020204" pitchFamily="34" charset="0"/>
              </a:defRPr>
            </a:lvl2pPr>
            <a:lvl3pPr>
              <a:defRPr sz="1200">
                <a:solidFill>
                  <a:schemeClr val="tx1">
                    <a:lumMod val="65000"/>
                    <a:lumOff val="35000"/>
                  </a:schemeClr>
                </a:solidFill>
                <a:latin typeface="Arial" panose="020B0604020202020204" pitchFamily="34" charset="0"/>
                <a:cs typeface="Arial" panose="020B0604020202020204" pitchFamily="34" charset="0"/>
              </a:defRPr>
            </a:lvl3pPr>
            <a:lvl4pPr>
              <a:defRPr sz="1100">
                <a:solidFill>
                  <a:schemeClr val="tx1">
                    <a:lumMod val="65000"/>
                    <a:lumOff val="35000"/>
                  </a:schemeClr>
                </a:solidFill>
                <a:latin typeface="Arial" panose="020B0604020202020204" pitchFamily="34" charset="0"/>
                <a:cs typeface="Arial" panose="020B0604020202020204" pitchFamily="34" charset="0"/>
              </a:defRPr>
            </a:lvl4pPr>
            <a:lvl5pPr>
              <a:defRPr sz="110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a:t>
            </a:r>
          </a:p>
        </p:txBody>
      </p:sp>
      <p:sp>
        <p:nvSpPr>
          <p:cNvPr id="23" name="Текст 14">
            <a:extLst>
              <a:ext uri="{FF2B5EF4-FFF2-40B4-BE49-F238E27FC236}">
                <a16:creationId xmlns:a16="http://schemas.microsoft.com/office/drawing/2014/main" id="{C196BFCD-0A28-BD46-91F4-532CD05C29FE}"/>
              </a:ext>
            </a:extLst>
          </p:cNvPr>
          <p:cNvSpPr>
            <a:spLocks noGrp="1"/>
          </p:cNvSpPr>
          <p:nvPr>
            <p:ph type="body" sz="quarter" idx="25" hasCustomPrompt="1"/>
          </p:nvPr>
        </p:nvSpPr>
        <p:spPr>
          <a:xfrm>
            <a:off x="3462291" y="3291840"/>
            <a:ext cx="2247901" cy="3017520"/>
          </a:xfrm>
          <a:prstGeom prst="rect">
            <a:avLst/>
          </a:prstGeom>
        </p:spPr>
        <p:txBody>
          <a:bodyPr/>
          <a:lstStyle>
            <a:lvl1pPr marL="0" indent="0" algn="l">
              <a:lnSpc>
                <a:spcPct val="100000"/>
              </a:lnSpc>
              <a:buNone/>
              <a:defRPr sz="1200">
                <a:solidFill>
                  <a:schemeClr val="tx1">
                    <a:lumMod val="65000"/>
                    <a:lumOff val="35000"/>
                  </a:schemeClr>
                </a:solidFill>
                <a:latin typeface="Arial" panose="020B0604020202020204" pitchFamily="34" charset="0"/>
                <a:cs typeface="Arial" panose="020B0604020202020204" pitchFamily="34" charset="0"/>
              </a:defRPr>
            </a:lvl1pPr>
            <a:lvl2pPr>
              <a:defRPr sz="1400">
                <a:solidFill>
                  <a:schemeClr val="tx1">
                    <a:lumMod val="65000"/>
                    <a:lumOff val="35000"/>
                  </a:schemeClr>
                </a:solidFill>
                <a:latin typeface="Arial" panose="020B0604020202020204" pitchFamily="34" charset="0"/>
                <a:cs typeface="Arial" panose="020B0604020202020204" pitchFamily="34" charset="0"/>
              </a:defRPr>
            </a:lvl2pPr>
            <a:lvl3pPr>
              <a:defRPr sz="1200">
                <a:solidFill>
                  <a:schemeClr val="tx1">
                    <a:lumMod val="65000"/>
                    <a:lumOff val="35000"/>
                  </a:schemeClr>
                </a:solidFill>
                <a:latin typeface="Arial" panose="020B0604020202020204" pitchFamily="34" charset="0"/>
                <a:cs typeface="Arial" panose="020B0604020202020204" pitchFamily="34" charset="0"/>
              </a:defRPr>
            </a:lvl3pPr>
            <a:lvl4pPr>
              <a:defRPr sz="1100">
                <a:solidFill>
                  <a:schemeClr val="tx1">
                    <a:lumMod val="65000"/>
                    <a:lumOff val="35000"/>
                  </a:schemeClr>
                </a:solidFill>
                <a:latin typeface="Arial" panose="020B0604020202020204" pitchFamily="34" charset="0"/>
                <a:cs typeface="Arial" panose="020B0604020202020204" pitchFamily="34" charset="0"/>
              </a:defRPr>
            </a:lvl4pPr>
            <a:lvl5pPr>
              <a:defRPr sz="110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a:t>
            </a:r>
          </a:p>
        </p:txBody>
      </p:sp>
      <p:sp>
        <p:nvSpPr>
          <p:cNvPr id="24" name="Текст 14">
            <a:extLst>
              <a:ext uri="{FF2B5EF4-FFF2-40B4-BE49-F238E27FC236}">
                <a16:creationId xmlns:a16="http://schemas.microsoft.com/office/drawing/2014/main" id="{5C1911F0-4271-7F4E-8479-5C1405631348}"/>
              </a:ext>
            </a:extLst>
          </p:cNvPr>
          <p:cNvSpPr>
            <a:spLocks noGrp="1"/>
          </p:cNvSpPr>
          <p:nvPr>
            <p:ph type="body" sz="quarter" idx="26" hasCustomPrompt="1"/>
          </p:nvPr>
        </p:nvSpPr>
        <p:spPr>
          <a:xfrm>
            <a:off x="6319791" y="3291840"/>
            <a:ext cx="2247901" cy="3017520"/>
          </a:xfrm>
          <a:prstGeom prst="rect">
            <a:avLst/>
          </a:prstGeom>
        </p:spPr>
        <p:txBody>
          <a:bodyPr/>
          <a:lstStyle>
            <a:lvl1pPr marL="0" indent="0" algn="l">
              <a:lnSpc>
                <a:spcPct val="100000"/>
              </a:lnSpc>
              <a:buNone/>
              <a:defRPr sz="1200">
                <a:solidFill>
                  <a:schemeClr val="tx1">
                    <a:lumMod val="65000"/>
                    <a:lumOff val="35000"/>
                  </a:schemeClr>
                </a:solidFill>
                <a:latin typeface="Arial" panose="020B0604020202020204" pitchFamily="34" charset="0"/>
                <a:cs typeface="Arial" panose="020B0604020202020204" pitchFamily="34" charset="0"/>
              </a:defRPr>
            </a:lvl1pPr>
            <a:lvl2pPr>
              <a:defRPr sz="1400">
                <a:solidFill>
                  <a:schemeClr val="tx1">
                    <a:lumMod val="65000"/>
                    <a:lumOff val="35000"/>
                  </a:schemeClr>
                </a:solidFill>
                <a:latin typeface="Arial" panose="020B0604020202020204" pitchFamily="34" charset="0"/>
                <a:cs typeface="Arial" panose="020B0604020202020204" pitchFamily="34" charset="0"/>
              </a:defRPr>
            </a:lvl2pPr>
            <a:lvl3pPr>
              <a:defRPr sz="1200">
                <a:solidFill>
                  <a:schemeClr val="tx1">
                    <a:lumMod val="65000"/>
                    <a:lumOff val="35000"/>
                  </a:schemeClr>
                </a:solidFill>
                <a:latin typeface="Arial" panose="020B0604020202020204" pitchFamily="34" charset="0"/>
                <a:cs typeface="Arial" panose="020B0604020202020204" pitchFamily="34" charset="0"/>
              </a:defRPr>
            </a:lvl3pPr>
            <a:lvl4pPr>
              <a:defRPr sz="1100">
                <a:solidFill>
                  <a:schemeClr val="tx1">
                    <a:lumMod val="65000"/>
                    <a:lumOff val="35000"/>
                  </a:schemeClr>
                </a:solidFill>
                <a:latin typeface="Arial" panose="020B0604020202020204" pitchFamily="34" charset="0"/>
                <a:cs typeface="Arial" panose="020B0604020202020204" pitchFamily="34" charset="0"/>
              </a:defRPr>
            </a:lvl4pPr>
            <a:lvl5pPr>
              <a:defRPr sz="110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a:t>
            </a:r>
          </a:p>
        </p:txBody>
      </p:sp>
      <p:sp>
        <p:nvSpPr>
          <p:cNvPr id="25" name="Текст 14">
            <a:extLst>
              <a:ext uri="{FF2B5EF4-FFF2-40B4-BE49-F238E27FC236}">
                <a16:creationId xmlns:a16="http://schemas.microsoft.com/office/drawing/2014/main" id="{5FB482D1-60E3-F54C-A5B7-5A0D467E0F6A}"/>
              </a:ext>
            </a:extLst>
          </p:cNvPr>
          <p:cNvSpPr>
            <a:spLocks noGrp="1"/>
          </p:cNvSpPr>
          <p:nvPr>
            <p:ph type="body" sz="quarter" idx="27" hasCustomPrompt="1"/>
          </p:nvPr>
        </p:nvSpPr>
        <p:spPr>
          <a:xfrm>
            <a:off x="9230631" y="3291840"/>
            <a:ext cx="2247901" cy="3017520"/>
          </a:xfrm>
          <a:prstGeom prst="rect">
            <a:avLst/>
          </a:prstGeom>
        </p:spPr>
        <p:txBody>
          <a:bodyPr/>
          <a:lstStyle>
            <a:lvl1pPr marL="0" indent="0" algn="l">
              <a:lnSpc>
                <a:spcPct val="100000"/>
              </a:lnSpc>
              <a:buNone/>
              <a:defRPr sz="1200">
                <a:solidFill>
                  <a:schemeClr val="tx1">
                    <a:lumMod val="65000"/>
                    <a:lumOff val="35000"/>
                  </a:schemeClr>
                </a:solidFill>
                <a:latin typeface="Arial" panose="020B0604020202020204" pitchFamily="34" charset="0"/>
                <a:cs typeface="Arial" panose="020B0604020202020204" pitchFamily="34" charset="0"/>
              </a:defRPr>
            </a:lvl1pPr>
            <a:lvl2pPr>
              <a:defRPr sz="1400">
                <a:solidFill>
                  <a:schemeClr val="tx1">
                    <a:lumMod val="65000"/>
                    <a:lumOff val="35000"/>
                  </a:schemeClr>
                </a:solidFill>
                <a:latin typeface="Arial" panose="020B0604020202020204" pitchFamily="34" charset="0"/>
                <a:cs typeface="Arial" panose="020B0604020202020204" pitchFamily="34" charset="0"/>
              </a:defRPr>
            </a:lvl2pPr>
            <a:lvl3pPr>
              <a:defRPr sz="1200">
                <a:solidFill>
                  <a:schemeClr val="tx1">
                    <a:lumMod val="65000"/>
                    <a:lumOff val="35000"/>
                  </a:schemeClr>
                </a:solidFill>
                <a:latin typeface="Arial" panose="020B0604020202020204" pitchFamily="34" charset="0"/>
                <a:cs typeface="Arial" panose="020B0604020202020204" pitchFamily="34" charset="0"/>
              </a:defRPr>
            </a:lvl3pPr>
            <a:lvl4pPr>
              <a:defRPr sz="1100">
                <a:solidFill>
                  <a:schemeClr val="tx1">
                    <a:lumMod val="65000"/>
                    <a:lumOff val="35000"/>
                  </a:schemeClr>
                </a:solidFill>
                <a:latin typeface="Arial" panose="020B0604020202020204" pitchFamily="34" charset="0"/>
                <a:cs typeface="Arial" panose="020B0604020202020204" pitchFamily="34" charset="0"/>
              </a:defRPr>
            </a:lvl4pPr>
            <a:lvl5pPr>
              <a:defRPr sz="1100">
                <a:solidFill>
                  <a:schemeClr val="tx1">
                    <a:lumMod val="65000"/>
                    <a:lumOff val="35000"/>
                  </a:schemeClr>
                </a:solidFill>
                <a:latin typeface="Arial" panose="020B0604020202020204" pitchFamily="34" charset="0"/>
                <a:cs typeface="Arial" panose="020B0604020202020204" pitchFamily="34" charset="0"/>
              </a:defRPr>
            </a:lvl5pPr>
          </a:lstStyle>
          <a:p>
            <a:pPr lvl="0"/>
            <a:r>
              <a:rPr lang="ru-RU" dirty="0"/>
              <a:t>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a:t>
            </a:r>
          </a:p>
        </p:txBody>
      </p:sp>
      <p:sp>
        <p:nvSpPr>
          <p:cNvPr id="3" name="Рисунок 2">
            <a:extLst>
              <a:ext uri="{FF2B5EF4-FFF2-40B4-BE49-F238E27FC236}">
                <a16:creationId xmlns:a16="http://schemas.microsoft.com/office/drawing/2014/main" id="{6677082C-0FAF-9B42-989B-282D8D788A09}"/>
              </a:ext>
            </a:extLst>
          </p:cNvPr>
          <p:cNvSpPr>
            <a:spLocks noGrp="1"/>
          </p:cNvSpPr>
          <p:nvPr>
            <p:ph type="pic" sz="quarter" idx="28"/>
          </p:nvPr>
        </p:nvSpPr>
        <p:spPr>
          <a:xfrm>
            <a:off x="1084375" y="1865821"/>
            <a:ext cx="1243013" cy="1243012"/>
          </a:xfrm>
          <a:prstGeom prst="ellipse">
            <a:avLst/>
          </a:prstGeom>
        </p:spPr>
        <p:txBody>
          <a:bodyPr/>
          <a:lstStyle>
            <a:lvl1pPr marL="0" indent="0">
              <a:buNone/>
              <a:defRPr sz="700">
                <a:solidFill>
                  <a:srgbClr val="6B6A6A"/>
                </a:solidFill>
              </a:defRPr>
            </a:lvl1pPr>
          </a:lstStyle>
          <a:p>
            <a:endParaRPr lang="ru-RU" dirty="0"/>
          </a:p>
        </p:txBody>
      </p:sp>
      <p:sp>
        <p:nvSpPr>
          <p:cNvPr id="16" name="Рисунок 2">
            <a:extLst>
              <a:ext uri="{FF2B5EF4-FFF2-40B4-BE49-F238E27FC236}">
                <a16:creationId xmlns:a16="http://schemas.microsoft.com/office/drawing/2014/main" id="{B75BEF37-69AB-9C40-A388-CE5F1DCDBE2A}"/>
              </a:ext>
            </a:extLst>
          </p:cNvPr>
          <p:cNvSpPr>
            <a:spLocks noGrp="1"/>
          </p:cNvSpPr>
          <p:nvPr>
            <p:ph type="pic" sz="quarter" idx="29"/>
          </p:nvPr>
        </p:nvSpPr>
        <p:spPr>
          <a:xfrm>
            <a:off x="3964735" y="1865821"/>
            <a:ext cx="1243013" cy="1243012"/>
          </a:xfrm>
          <a:prstGeom prst="ellipse">
            <a:avLst/>
          </a:prstGeom>
        </p:spPr>
        <p:txBody>
          <a:bodyPr/>
          <a:lstStyle>
            <a:lvl1pPr marL="0" indent="0">
              <a:buNone/>
              <a:defRPr sz="700">
                <a:solidFill>
                  <a:srgbClr val="6B6A6A"/>
                </a:solidFill>
              </a:defRPr>
            </a:lvl1pPr>
          </a:lstStyle>
          <a:p>
            <a:endParaRPr lang="ru-RU" dirty="0"/>
          </a:p>
        </p:txBody>
      </p:sp>
      <p:sp>
        <p:nvSpPr>
          <p:cNvPr id="17" name="Рисунок 2">
            <a:extLst>
              <a:ext uri="{FF2B5EF4-FFF2-40B4-BE49-F238E27FC236}">
                <a16:creationId xmlns:a16="http://schemas.microsoft.com/office/drawing/2014/main" id="{6D662757-0F96-1A45-995C-0DA2540A3E18}"/>
              </a:ext>
            </a:extLst>
          </p:cNvPr>
          <p:cNvSpPr>
            <a:spLocks noGrp="1"/>
          </p:cNvSpPr>
          <p:nvPr>
            <p:ph type="pic" sz="quarter" idx="30"/>
          </p:nvPr>
        </p:nvSpPr>
        <p:spPr>
          <a:xfrm>
            <a:off x="6822235" y="1865821"/>
            <a:ext cx="1243013" cy="1243012"/>
          </a:xfrm>
          <a:prstGeom prst="ellipse">
            <a:avLst/>
          </a:prstGeom>
        </p:spPr>
        <p:txBody>
          <a:bodyPr/>
          <a:lstStyle>
            <a:lvl1pPr marL="0" indent="0">
              <a:buNone/>
              <a:defRPr sz="700">
                <a:solidFill>
                  <a:srgbClr val="6B6A6A"/>
                </a:solidFill>
              </a:defRPr>
            </a:lvl1pPr>
          </a:lstStyle>
          <a:p>
            <a:endParaRPr lang="ru-RU" dirty="0"/>
          </a:p>
        </p:txBody>
      </p:sp>
      <p:sp>
        <p:nvSpPr>
          <p:cNvPr id="18" name="Рисунок 2">
            <a:extLst>
              <a:ext uri="{FF2B5EF4-FFF2-40B4-BE49-F238E27FC236}">
                <a16:creationId xmlns:a16="http://schemas.microsoft.com/office/drawing/2014/main" id="{83FF2E18-0DF3-1C44-A395-BEAFB87EDC3F}"/>
              </a:ext>
            </a:extLst>
          </p:cNvPr>
          <p:cNvSpPr>
            <a:spLocks noGrp="1"/>
          </p:cNvSpPr>
          <p:nvPr>
            <p:ph type="pic" sz="quarter" idx="31"/>
          </p:nvPr>
        </p:nvSpPr>
        <p:spPr>
          <a:xfrm>
            <a:off x="9733075" y="1865821"/>
            <a:ext cx="1243013" cy="1243012"/>
          </a:xfrm>
          <a:prstGeom prst="ellipse">
            <a:avLst/>
          </a:prstGeom>
        </p:spPr>
        <p:txBody>
          <a:bodyPr/>
          <a:lstStyle>
            <a:lvl1pPr marL="0" indent="0">
              <a:buNone/>
              <a:defRPr sz="700">
                <a:solidFill>
                  <a:srgbClr val="6B6A6A"/>
                </a:solidFill>
              </a:defRPr>
            </a:lvl1pPr>
          </a:lstStyle>
          <a:p>
            <a:endParaRPr lang="ru-RU" dirty="0"/>
          </a:p>
        </p:txBody>
      </p:sp>
      <p:sp>
        <p:nvSpPr>
          <p:cNvPr id="26" name="object 51"/>
          <p:cNvSpPr/>
          <p:nvPr userDrawn="1"/>
        </p:nvSpPr>
        <p:spPr>
          <a:xfrm>
            <a:off x="11614601" y="6347327"/>
            <a:ext cx="340036" cy="353083"/>
          </a:xfrm>
          <a:custGeom>
            <a:avLst/>
            <a:gdLst/>
            <a:ahLst/>
            <a:cxnLst/>
            <a:rect l="l" t="t" r="r" b="b"/>
            <a:pathLst>
              <a:path w="2068829" h="2148204">
                <a:moveTo>
                  <a:pt x="1335146" y="44849"/>
                </a:moveTo>
                <a:lnTo>
                  <a:pt x="1288243" y="31758"/>
                </a:lnTo>
                <a:lnTo>
                  <a:pt x="1241249" y="20957"/>
                </a:lnTo>
                <a:lnTo>
                  <a:pt x="1194225" y="12414"/>
                </a:lnTo>
                <a:lnTo>
                  <a:pt x="1147234" y="6096"/>
                </a:lnTo>
                <a:lnTo>
                  <a:pt x="1100338" y="1968"/>
                </a:lnTo>
                <a:lnTo>
                  <a:pt x="1053599" y="0"/>
                </a:lnTo>
                <a:lnTo>
                  <a:pt x="1007078" y="156"/>
                </a:lnTo>
                <a:lnTo>
                  <a:pt x="960837" y="2404"/>
                </a:lnTo>
                <a:lnTo>
                  <a:pt x="914940" y="6712"/>
                </a:lnTo>
                <a:lnTo>
                  <a:pt x="869446" y="13046"/>
                </a:lnTo>
                <a:lnTo>
                  <a:pt x="824420" y="21372"/>
                </a:lnTo>
                <a:lnTo>
                  <a:pt x="779921" y="31659"/>
                </a:lnTo>
                <a:lnTo>
                  <a:pt x="736013" y="43873"/>
                </a:lnTo>
                <a:lnTo>
                  <a:pt x="692757" y="57980"/>
                </a:lnTo>
                <a:lnTo>
                  <a:pt x="650216" y="73948"/>
                </a:lnTo>
                <a:lnTo>
                  <a:pt x="608450" y="91744"/>
                </a:lnTo>
                <a:lnTo>
                  <a:pt x="567523" y="111335"/>
                </a:lnTo>
                <a:lnTo>
                  <a:pt x="527496" y="132687"/>
                </a:lnTo>
                <a:lnTo>
                  <a:pt x="488432" y="155768"/>
                </a:lnTo>
                <a:lnTo>
                  <a:pt x="450391" y="180545"/>
                </a:lnTo>
                <a:lnTo>
                  <a:pt x="413436" y="206984"/>
                </a:lnTo>
                <a:lnTo>
                  <a:pt x="377630" y="235052"/>
                </a:lnTo>
                <a:lnTo>
                  <a:pt x="343033" y="264716"/>
                </a:lnTo>
                <a:lnTo>
                  <a:pt x="309708" y="295944"/>
                </a:lnTo>
                <a:lnTo>
                  <a:pt x="277717" y="328703"/>
                </a:lnTo>
                <a:lnTo>
                  <a:pt x="247122" y="362958"/>
                </a:lnTo>
                <a:lnTo>
                  <a:pt x="217984" y="398678"/>
                </a:lnTo>
                <a:lnTo>
                  <a:pt x="190367" y="435828"/>
                </a:lnTo>
                <a:lnTo>
                  <a:pt x="164331" y="474377"/>
                </a:lnTo>
                <a:lnTo>
                  <a:pt x="139939" y="514290"/>
                </a:lnTo>
                <a:lnTo>
                  <a:pt x="117252" y="555536"/>
                </a:lnTo>
                <a:lnTo>
                  <a:pt x="96333" y="598080"/>
                </a:lnTo>
                <a:lnTo>
                  <a:pt x="77243" y="641890"/>
                </a:lnTo>
                <a:lnTo>
                  <a:pt x="60045" y="686933"/>
                </a:lnTo>
                <a:lnTo>
                  <a:pt x="44801" y="733176"/>
                </a:lnTo>
                <a:lnTo>
                  <a:pt x="31227" y="782000"/>
                </a:lnTo>
                <a:lnTo>
                  <a:pt x="20148" y="830912"/>
                </a:lnTo>
                <a:lnTo>
                  <a:pt x="11524" y="879844"/>
                </a:lnTo>
                <a:lnTo>
                  <a:pt x="5318" y="928726"/>
                </a:lnTo>
                <a:lnTo>
                  <a:pt x="1489" y="977490"/>
                </a:lnTo>
                <a:lnTo>
                  <a:pt x="0" y="1026067"/>
                </a:lnTo>
                <a:lnTo>
                  <a:pt x="810" y="1074389"/>
                </a:lnTo>
                <a:lnTo>
                  <a:pt x="3880" y="1122385"/>
                </a:lnTo>
                <a:lnTo>
                  <a:pt x="9173" y="1169988"/>
                </a:lnTo>
                <a:lnTo>
                  <a:pt x="16648" y="1217129"/>
                </a:lnTo>
                <a:lnTo>
                  <a:pt x="26267" y="1263739"/>
                </a:lnTo>
                <a:lnTo>
                  <a:pt x="37991" y="1309748"/>
                </a:lnTo>
                <a:lnTo>
                  <a:pt x="51781" y="1355089"/>
                </a:lnTo>
                <a:lnTo>
                  <a:pt x="67597" y="1399692"/>
                </a:lnTo>
                <a:lnTo>
                  <a:pt x="85402" y="1443488"/>
                </a:lnTo>
                <a:lnTo>
                  <a:pt x="105155" y="1486409"/>
                </a:lnTo>
                <a:lnTo>
                  <a:pt x="126817" y="1528386"/>
                </a:lnTo>
                <a:lnTo>
                  <a:pt x="127033" y="1528945"/>
                </a:lnTo>
                <a:lnTo>
                  <a:pt x="126081" y="1529098"/>
                </a:lnTo>
                <a:lnTo>
                  <a:pt x="126360" y="1529720"/>
                </a:lnTo>
                <a:lnTo>
                  <a:pt x="149329" y="1577686"/>
                </a:lnTo>
                <a:lnTo>
                  <a:pt x="167701" y="1624292"/>
                </a:lnTo>
                <a:lnTo>
                  <a:pt x="181457" y="1669587"/>
                </a:lnTo>
                <a:lnTo>
                  <a:pt x="190577" y="1713618"/>
                </a:lnTo>
                <a:lnTo>
                  <a:pt x="195041" y="1756436"/>
                </a:lnTo>
                <a:lnTo>
                  <a:pt x="194829" y="1798087"/>
                </a:lnTo>
                <a:lnTo>
                  <a:pt x="189922" y="1838620"/>
                </a:lnTo>
                <a:lnTo>
                  <a:pt x="180300" y="1878084"/>
                </a:lnTo>
                <a:lnTo>
                  <a:pt x="165942" y="1916528"/>
                </a:lnTo>
                <a:lnTo>
                  <a:pt x="146830" y="1953998"/>
                </a:lnTo>
                <a:lnTo>
                  <a:pt x="122943" y="1990545"/>
                </a:lnTo>
                <a:lnTo>
                  <a:pt x="94261" y="2026216"/>
                </a:lnTo>
                <a:lnTo>
                  <a:pt x="60766" y="2061059"/>
                </a:lnTo>
                <a:lnTo>
                  <a:pt x="22436" y="2095124"/>
                </a:lnTo>
                <a:lnTo>
                  <a:pt x="46664" y="2100228"/>
                </a:lnTo>
                <a:lnTo>
                  <a:pt x="104401" y="2110707"/>
                </a:lnTo>
                <a:lnTo>
                  <a:pt x="173433" y="2121008"/>
                </a:lnTo>
                <a:lnTo>
                  <a:pt x="211780" y="2125889"/>
                </a:lnTo>
                <a:lnTo>
                  <a:pt x="252467" y="2130482"/>
                </a:lnTo>
                <a:lnTo>
                  <a:pt x="295330" y="2134708"/>
                </a:lnTo>
                <a:lnTo>
                  <a:pt x="340210" y="2138484"/>
                </a:lnTo>
                <a:lnTo>
                  <a:pt x="386943" y="2141731"/>
                </a:lnTo>
                <a:lnTo>
                  <a:pt x="435368" y="2144367"/>
                </a:lnTo>
                <a:lnTo>
                  <a:pt x="485325" y="2146311"/>
                </a:lnTo>
                <a:lnTo>
                  <a:pt x="536650" y="2147483"/>
                </a:lnTo>
                <a:lnTo>
                  <a:pt x="589183" y="2147802"/>
                </a:lnTo>
                <a:lnTo>
                  <a:pt x="642761" y="2147186"/>
                </a:lnTo>
                <a:lnTo>
                  <a:pt x="697224" y="2145555"/>
                </a:lnTo>
                <a:lnTo>
                  <a:pt x="752408" y="2142829"/>
                </a:lnTo>
                <a:lnTo>
                  <a:pt x="808154" y="2138925"/>
                </a:lnTo>
                <a:lnTo>
                  <a:pt x="864299" y="2133765"/>
                </a:lnTo>
                <a:lnTo>
                  <a:pt x="920681" y="2127265"/>
                </a:lnTo>
                <a:lnTo>
                  <a:pt x="977140" y="2119347"/>
                </a:lnTo>
                <a:lnTo>
                  <a:pt x="1033512" y="2109928"/>
                </a:lnTo>
                <a:lnTo>
                  <a:pt x="1089637" y="2098928"/>
                </a:lnTo>
                <a:lnTo>
                  <a:pt x="1145353" y="2086266"/>
                </a:lnTo>
                <a:lnTo>
                  <a:pt x="1200498" y="2071861"/>
                </a:lnTo>
                <a:lnTo>
                  <a:pt x="1254911" y="2055633"/>
                </a:lnTo>
                <a:lnTo>
                  <a:pt x="1308430" y="2037501"/>
                </a:lnTo>
                <a:lnTo>
                  <a:pt x="1360893" y="2017383"/>
                </a:lnTo>
                <a:lnTo>
                  <a:pt x="1412139" y="1995198"/>
                </a:lnTo>
                <a:lnTo>
                  <a:pt x="1462006" y="1970867"/>
                </a:lnTo>
                <a:lnTo>
                  <a:pt x="1504904" y="1950109"/>
                </a:lnTo>
                <a:lnTo>
                  <a:pt x="1546827" y="1927474"/>
                </a:lnTo>
                <a:lnTo>
                  <a:pt x="1587699" y="1902993"/>
                </a:lnTo>
                <a:lnTo>
                  <a:pt x="1627446" y="1876697"/>
                </a:lnTo>
                <a:lnTo>
                  <a:pt x="1665992" y="1848616"/>
                </a:lnTo>
                <a:lnTo>
                  <a:pt x="1703262" y="1818780"/>
                </a:lnTo>
                <a:lnTo>
                  <a:pt x="1739180" y="1787220"/>
                </a:lnTo>
                <a:lnTo>
                  <a:pt x="1773671" y="1753967"/>
                </a:lnTo>
                <a:lnTo>
                  <a:pt x="1806660" y="1719050"/>
                </a:lnTo>
                <a:lnTo>
                  <a:pt x="1838072" y="1682500"/>
                </a:lnTo>
                <a:lnTo>
                  <a:pt x="1867831" y="1644348"/>
                </a:lnTo>
                <a:lnTo>
                  <a:pt x="1895862" y="1604624"/>
                </a:lnTo>
                <a:lnTo>
                  <a:pt x="1922089" y="1563359"/>
                </a:lnTo>
                <a:lnTo>
                  <a:pt x="1946438" y="1520583"/>
                </a:lnTo>
                <a:lnTo>
                  <a:pt x="1968832" y="1476326"/>
                </a:lnTo>
                <a:lnTo>
                  <a:pt x="1989197" y="1430620"/>
                </a:lnTo>
                <a:lnTo>
                  <a:pt x="2007457" y="1383493"/>
                </a:lnTo>
                <a:lnTo>
                  <a:pt x="2023537" y="1334978"/>
                </a:lnTo>
                <a:lnTo>
                  <a:pt x="2036628" y="1288080"/>
                </a:lnTo>
                <a:lnTo>
                  <a:pt x="2047428" y="1241092"/>
                </a:lnTo>
                <a:lnTo>
                  <a:pt x="2055971" y="1194074"/>
                </a:lnTo>
                <a:lnTo>
                  <a:pt x="2062289" y="1147090"/>
                </a:lnTo>
                <a:lnTo>
                  <a:pt x="2066415" y="1100200"/>
                </a:lnTo>
                <a:lnTo>
                  <a:pt x="2068384" y="1053467"/>
                </a:lnTo>
                <a:lnTo>
                  <a:pt x="2068227" y="1006953"/>
                </a:lnTo>
                <a:lnTo>
                  <a:pt x="2065977" y="960720"/>
                </a:lnTo>
                <a:lnTo>
                  <a:pt x="2061669" y="914829"/>
                </a:lnTo>
                <a:lnTo>
                  <a:pt x="2055334" y="869342"/>
                </a:lnTo>
                <a:lnTo>
                  <a:pt x="2047006" y="824323"/>
                </a:lnTo>
                <a:lnTo>
                  <a:pt x="2036718" y="779831"/>
                </a:lnTo>
                <a:lnTo>
                  <a:pt x="2024503" y="735930"/>
                </a:lnTo>
                <a:lnTo>
                  <a:pt x="2010394" y="692682"/>
                </a:lnTo>
                <a:lnTo>
                  <a:pt x="1994424" y="650147"/>
                </a:lnTo>
                <a:lnTo>
                  <a:pt x="1976626" y="608389"/>
                </a:lnTo>
                <a:lnTo>
                  <a:pt x="1957034" y="567469"/>
                </a:lnTo>
                <a:lnTo>
                  <a:pt x="1935680" y="527450"/>
                </a:lnTo>
                <a:lnTo>
                  <a:pt x="1912597" y="488392"/>
                </a:lnTo>
                <a:lnTo>
                  <a:pt x="1887818" y="450358"/>
                </a:lnTo>
                <a:lnTo>
                  <a:pt x="1861377" y="413410"/>
                </a:lnTo>
                <a:lnTo>
                  <a:pt x="1833307" y="377610"/>
                </a:lnTo>
                <a:lnTo>
                  <a:pt x="1803640" y="343020"/>
                </a:lnTo>
                <a:lnTo>
                  <a:pt x="1772409" y="309701"/>
                </a:lnTo>
                <a:lnTo>
                  <a:pt x="1739648" y="277717"/>
                </a:lnTo>
                <a:lnTo>
                  <a:pt x="1705390" y="247127"/>
                </a:lnTo>
                <a:lnTo>
                  <a:pt x="1669668" y="217996"/>
                </a:lnTo>
                <a:lnTo>
                  <a:pt x="1632515" y="190384"/>
                </a:lnTo>
                <a:lnTo>
                  <a:pt x="1593964" y="164353"/>
                </a:lnTo>
                <a:lnTo>
                  <a:pt x="1554047" y="139966"/>
                </a:lnTo>
                <a:lnTo>
                  <a:pt x="1512799" y="117284"/>
                </a:lnTo>
                <a:lnTo>
                  <a:pt x="1470251" y="96369"/>
                </a:lnTo>
                <a:lnTo>
                  <a:pt x="1426438" y="77284"/>
                </a:lnTo>
                <a:lnTo>
                  <a:pt x="1381392" y="60090"/>
                </a:lnTo>
                <a:lnTo>
                  <a:pt x="1335146" y="44849"/>
                </a:lnTo>
                <a:close/>
              </a:path>
            </a:pathLst>
          </a:custGeom>
          <a:ln w="25400">
            <a:solidFill>
              <a:srgbClr val="4EB051"/>
            </a:solidFill>
          </a:ln>
        </p:spPr>
        <p:txBody>
          <a:bodyPr wrap="square" lIns="0" tIns="0" rIns="0" bIns="0" rtlCol="0"/>
          <a:lstStyle/>
          <a:p>
            <a:endParaRPr dirty="0"/>
          </a:p>
        </p:txBody>
      </p:sp>
      <p:sp>
        <p:nvSpPr>
          <p:cNvPr id="27" name="Номер слайда 5"/>
          <p:cNvSpPr>
            <a:spLocks noGrp="1"/>
          </p:cNvSpPr>
          <p:nvPr>
            <p:ph type="sldNum" sz="quarter" idx="12"/>
          </p:nvPr>
        </p:nvSpPr>
        <p:spPr>
          <a:xfrm>
            <a:off x="9167191" y="6356350"/>
            <a:ext cx="2743200" cy="365125"/>
          </a:xfrm>
        </p:spPr>
        <p:txBody>
          <a:bodyPr/>
          <a:lstStyle/>
          <a:p>
            <a:fld id="{84049D09-805E-4DF5-800B-D3C77666E972}" type="slidenum">
              <a:rPr lang="ru-RU" smtClean="0"/>
              <a:t>‹#›</a:t>
            </a:fld>
            <a:endParaRPr lang="ru-RU"/>
          </a:p>
        </p:txBody>
      </p:sp>
      <p:pic>
        <p:nvPicPr>
          <p:cNvPr id="29" name="Рисунок 28"/>
          <p:cNvPicPr>
            <a:picLocks noChangeAspect="1"/>
          </p:cNvPicPr>
          <p:nvPr userDrawn="1"/>
        </p:nvPicPr>
        <p:blipFill rotWithShape="1">
          <a:blip r:embed="rId2"/>
          <a:srcRect t="11266" r="458"/>
          <a:stretch/>
        </p:blipFill>
        <p:spPr>
          <a:xfrm>
            <a:off x="-8247" y="-19456"/>
            <a:ext cx="12204935" cy="898075"/>
          </a:xfrm>
          <a:prstGeom prst="rect">
            <a:avLst/>
          </a:prstGeom>
        </p:spPr>
      </p:pic>
      <p:sp>
        <p:nvSpPr>
          <p:cNvPr id="30" name="Заголовок 1"/>
          <p:cNvSpPr>
            <a:spLocks noGrp="1"/>
          </p:cNvSpPr>
          <p:nvPr>
            <p:ph type="title" hasCustomPrompt="1"/>
          </p:nvPr>
        </p:nvSpPr>
        <p:spPr>
          <a:xfrm>
            <a:off x="261730" y="250801"/>
            <a:ext cx="9935817" cy="606287"/>
          </a:xfrm>
        </p:spPr>
        <p:txBody>
          <a:bodyPr>
            <a:normAutofit/>
          </a:bodyPr>
          <a:lstStyle>
            <a:lvl1pPr>
              <a:defRPr sz="2400">
                <a:solidFill>
                  <a:srgbClr val="4EB051"/>
                </a:solidFill>
              </a:defRPr>
            </a:lvl1pPr>
          </a:lstStyle>
          <a:p>
            <a:r>
              <a:rPr lang="ru-RU" dirty="0"/>
              <a:t>ОБРАЗЕЦ ЗАГОЛОВКА</a:t>
            </a:r>
          </a:p>
        </p:txBody>
      </p:sp>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8203"/>
            <a:ext cx="12192000" cy="6875042"/>
          </a:xfrm>
          <a:prstGeom prst="rect">
            <a:avLst/>
          </a:prstGeom>
        </p:spPr>
      </p:pic>
    </p:spTree>
    <p:extLst>
      <p:ext uri="{BB962C8B-B14F-4D97-AF65-F5344CB8AC3E}">
        <p14:creationId xmlns:p14="http://schemas.microsoft.com/office/powerpoint/2010/main" val="2711191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Отбивочный Синий">
    <p:bg>
      <p:bgPr>
        <a:solidFill>
          <a:srgbClr val="159FD4"/>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524000" y="1096725"/>
            <a:ext cx="9144000" cy="2387600"/>
          </a:xfrm>
        </p:spPr>
        <p:txBody>
          <a:bodyPr anchor="b">
            <a:normAutofit/>
          </a:bodyPr>
          <a:lstStyle>
            <a:lvl1pPr algn="ctr">
              <a:defRPr sz="4400">
                <a:solidFill>
                  <a:schemeClr val="bg1"/>
                </a:solidFill>
              </a:defRPr>
            </a:lvl1pPr>
          </a:lstStyle>
          <a:p>
            <a:r>
              <a:rPr lang="ru-RU" dirty="0"/>
              <a:t>ОБРАЗЕЦ ЗАГОЛОВКА</a:t>
            </a:r>
          </a:p>
        </p:txBody>
      </p:sp>
      <p:sp>
        <p:nvSpPr>
          <p:cNvPr id="3" name="Подзаголовок 2"/>
          <p:cNvSpPr>
            <a:spLocks noGrp="1"/>
          </p:cNvSpPr>
          <p:nvPr>
            <p:ph type="subTitle" idx="1"/>
          </p:nvPr>
        </p:nvSpPr>
        <p:spPr>
          <a:xfrm>
            <a:off x="1524000" y="350803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pic>
        <p:nvPicPr>
          <p:cNvPr id="4" name="Рисунок 3"/>
          <p:cNvPicPr>
            <a:picLocks noChangeAspect="1"/>
          </p:cNvPicPr>
          <p:nvPr userDrawn="1"/>
        </p:nvPicPr>
        <p:blipFill>
          <a:blip r:embed="rId2"/>
          <a:stretch>
            <a:fillRect/>
          </a:stretch>
        </p:blipFill>
        <p:spPr>
          <a:xfrm>
            <a:off x="288847" y="5510641"/>
            <a:ext cx="1565005" cy="1150301"/>
          </a:xfrm>
          <a:prstGeom prst="rect">
            <a:avLst/>
          </a:prstGeom>
        </p:spPr>
      </p:pic>
      <p:sp>
        <p:nvSpPr>
          <p:cNvPr id="6" name="Текст 14">
            <a:extLst>
              <a:ext uri="{FF2B5EF4-FFF2-40B4-BE49-F238E27FC236}">
                <a16:creationId xmlns:a16="http://schemas.microsoft.com/office/drawing/2014/main" id="{CE17F912-CF20-BD49-9AFF-A8CD5207E5F9}"/>
              </a:ext>
            </a:extLst>
          </p:cNvPr>
          <p:cNvSpPr>
            <a:spLocks noGrp="1"/>
          </p:cNvSpPr>
          <p:nvPr>
            <p:ph type="body" sz="quarter" idx="12" hasCustomPrompt="1"/>
          </p:nvPr>
        </p:nvSpPr>
        <p:spPr>
          <a:xfrm>
            <a:off x="4344987" y="6016273"/>
            <a:ext cx="3502025" cy="409242"/>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ru-RU" sz="2000" b="1" kern="1200" dirty="0">
                <a:solidFill>
                  <a:schemeClr val="bg1"/>
                </a:solidFill>
                <a:latin typeface="Arial" panose="020B0604020202020204" pitchFamily="34" charset="0"/>
                <a:ea typeface="+mn-ea"/>
                <a:cs typeface="Arial" panose="020B0604020202020204" pitchFamily="34" charset="0"/>
              </a:defRPr>
            </a:lvl1pPr>
          </a:lstStyle>
          <a:p>
            <a:pPr marL="0" indent="0">
              <a:buNone/>
            </a:pPr>
            <a:r>
              <a:rPr lang="ru-RU" dirty="0"/>
              <a:t>РОССТАТ</a:t>
            </a:r>
          </a:p>
        </p:txBody>
      </p:sp>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5701"/>
            <a:ext cx="12688195" cy="7154845"/>
          </a:xfrm>
          <a:prstGeom prst="rect">
            <a:avLst/>
          </a:prstGeom>
        </p:spPr>
      </p:pic>
    </p:spTree>
    <p:extLst>
      <p:ext uri="{BB962C8B-B14F-4D97-AF65-F5344CB8AC3E}">
        <p14:creationId xmlns:p14="http://schemas.microsoft.com/office/powerpoint/2010/main" val="2699411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Основной Синий">
    <p:spTree>
      <p:nvGrpSpPr>
        <p:cNvPr id="1" name=""/>
        <p:cNvGrpSpPr/>
        <p:nvPr/>
      </p:nvGrpSpPr>
      <p:grpSpPr>
        <a:xfrm>
          <a:off x="0" y="0"/>
          <a:ext cx="0" cy="0"/>
          <a:chOff x="0" y="0"/>
          <a:chExt cx="0" cy="0"/>
        </a:xfrm>
      </p:grpSpPr>
      <p:sp>
        <p:nvSpPr>
          <p:cNvPr id="3" name="Объект 2"/>
          <p:cNvSpPr>
            <a:spLocks noGrp="1"/>
          </p:cNvSpPr>
          <p:nvPr>
            <p:ph idx="1"/>
          </p:nvPr>
        </p:nvSpPr>
        <p:spPr>
          <a:xfrm>
            <a:off x="261730" y="1825625"/>
            <a:ext cx="10515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ru-RU"/>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p:cNvSpPr>
            <a:spLocks noGrp="1"/>
          </p:cNvSpPr>
          <p:nvPr>
            <p:ph type="sldNum" sz="quarter" idx="12"/>
          </p:nvPr>
        </p:nvSpPr>
        <p:spPr>
          <a:xfrm>
            <a:off x="9167191" y="6356350"/>
            <a:ext cx="2743200" cy="365125"/>
          </a:xfrm>
        </p:spPr>
        <p:txBody>
          <a:bodyPr/>
          <a:lstStyle/>
          <a:p>
            <a:fld id="{84049D09-805E-4DF5-800B-D3C77666E972}" type="slidenum">
              <a:rPr lang="ru-RU" smtClean="0"/>
              <a:t>‹#›</a:t>
            </a:fld>
            <a:endParaRPr lang="ru-RU"/>
          </a:p>
        </p:txBody>
      </p:sp>
      <p:sp>
        <p:nvSpPr>
          <p:cNvPr id="12" name="object 51"/>
          <p:cNvSpPr/>
          <p:nvPr userDrawn="1"/>
        </p:nvSpPr>
        <p:spPr>
          <a:xfrm>
            <a:off x="11614601" y="6347327"/>
            <a:ext cx="340036" cy="353083"/>
          </a:xfrm>
          <a:custGeom>
            <a:avLst/>
            <a:gdLst/>
            <a:ahLst/>
            <a:cxnLst/>
            <a:rect l="l" t="t" r="r" b="b"/>
            <a:pathLst>
              <a:path w="2068829" h="2148204">
                <a:moveTo>
                  <a:pt x="1335146" y="44849"/>
                </a:moveTo>
                <a:lnTo>
                  <a:pt x="1288243" y="31758"/>
                </a:lnTo>
                <a:lnTo>
                  <a:pt x="1241249" y="20957"/>
                </a:lnTo>
                <a:lnTo>
                  <a:pt x="1194225" y="12414"/>
                </a:lnTo>
                <a:lnTo>
                  <a:pt x="1147234" y="6096"/>
                </a:lnTo>
                <a:lnTo>
                  <a:pt x="1100338" y="1968"/>
                </a:lnTo>
                <a:lnTo>
                  <a:pt x="1053599" y="0"/>
                </a:lnTo>
                <a:lnTo>
                  <a:pt x="1007078" y="156"/>
                </a:lnTo>
                <a:lnTo>
                  <a:pt x="960837" y="2404"/>
                </a:lnTo>
                <a:lnTo>
                  <a:pt x="914940" y="6712"/>
                </a:lnTo>
                <a:lnTo>
                  <a:pt x="869446" y="13046"/>
                </a:lnTo>
                <a:lnTo>
                  <a:pt x="824420" y="21372"/>
                </a:lnTo>
                <a:lnTo>
                  <a:pt x="779921" y="31659"/>
                </a:lnTo>
                <a:lnTo>
                  <a:pt x="736013" y="43873"/>
                </a:lnTo>
                <a:lnTo>
                  <a:pt x="692757" y="57980"/>
                </a:lnTo>
                <a:lnTo>
                  <a:pt x="650216" y="73948"/>
                </a:lnTo>
                <a:lnTo>
                  <a:pt x="608450" y="91744"/>
                </a:lnTo>
                <a:lnTo>
                  <a:pt x="567523" y="111335"/>
                </a:lnTo>
                <a:lnTo>
                  <a:pt x="527496" y="132687"/>
                </a:lnTo>
                <a:lnTo>
                  <a:pt x="488432" y="155768"/>
                </a:lnTo>
                <a:lnTo>
                  <a:pt x="450391" y="180545"/>
                </a:lnTo>
                <a:lnTo>
                  <a:pt x="413436" y="206984"/>
                </a:lnTo>
                <a:lnTo>
                  <a:pt x="377630" y="235052"/>
                </a:lnTo>
                <a:lnTo>
                  <a:pt x="343033" y="264716"/>
                </a:lnTo>
                <a:lnTo>
                  <a:pt x="309708" y="295944"/>
                </a:lnTo>
                <a:lnTo>
                  <a:pt x="277717" y="328703"/>
                </a:lnTo>
                <a:lnTo>
                  <a:pt x="247122" y="362958"/>
                </a:lnTo>
                <a:lnTo>
                  <a:pt x="217984" y="398678"/>
                </a:lnTo>
                <a:lnTo>
                  <a:pt x="190367" y="435828"/>
                </a:lnTo>
                <a:lnTo>
                  <a:pt x="164331" y="474377"/>
                </a:lnTo>
                <a:lnTo>
                  <a:pt x="139939" y="514290"/>
                </a:lnTo>
                <a:lnTo>
                  <a:pt x="117252" y="555536"/>
                </a:lnTo>
                <a:lnTo>
                  <a:pt x="96333" y="598080"/>
                </a:lnTo>
                <a:lnTo>
                  <a:pt x="77243" y="641890"/>
                </a:lnTo>
                <a:lnTo>
                  <a:pt x="60045" y="686933"/>
                </a:lnTo>
                <a:lnTo>
                  <a:pt x="44801" y="733176"/>
                </a:lnTo>
                <a:lnTo>
                  <a:pt x="31227" y="782000"/>
                </a:lnTo>
                <a:lnTo>
                  <a:pt x="20148" y="830912"/>
                </a:lnTo>
                <a:lnTo>
                  <a:pt x="11524" y="879844"/>
                </a:lnTo>
                <a:lnTo>
                  <a:pt x="5318" y="928726"/>
                </a:lnTo>
                <a:lnTo>
                  <a:pt x="1489" y="977490"/>
                </a:lnTo>
                <a:lnTo>
                  <a:pt x="0" y="1026067"/>
                </a:lnTo>
                <a:lnTo>
                  <a:pt x="810" y="1074389"/>
                </a:lnTo>
                <a:lnTo>
                  <a:pt x="3880" y="1122385"/>
                </a:lnTo>
                <a:lnTo>
                  <a:pt x="9173" y="1169988"/>
                </a:lnTo>
                <a:lnTo>
                  <a:pt x="16648" y="1217129"/>
                </a:lnTo>
                <a:lnTo>
                  <a:pt x="26267" y="1263739"/>
                </a:lnTo>
                <a:lnTo>
                  <a:pt x="37991" y="1309748"/>
                </a:lnTo>
                <a:lnTo>
                  <a:pt x="51781" y="1355089"/>
                </a:lnTo>
                <a:lnTo>
                  <a:pt x="67597" y="1399692"/>
                </a:lnTo>
                <a:lnTo>
                  <a:pt x="85402" y="1443488"/>
                </a:lnTo>
                <a:lnTo>
                  <a:pt x="105155" y="1486409"/>
                </a:lnTo>
                <a:lnTo>
                  <a:pt x="126817" y="1528386"/>
                </a:lnTo>
                <a:lnTo>
                  <a:pt x="127033" y="1528945"/>
                </a:lnTo>
                <a:lnTo>
                  <a:pt x="126081" y="1529098"/>
                </a:lnTo>
                <a:lnTo>
                  <a:pt x="126360" y="1529720"/>
                </a:lnTo>
                <a:lnTo>
                  <a:pt x="149329" y="1577686"/>
                </a:lnTo>
                <a:lnTo>
                  <a:pt x="167701" y="1624292"/>
                </a:lnTo>
                <a:lnTo>
                  <a:pt x="181457" y="1669587"/>
                </a:lnTo>
                <a:lnTo>
                  <a:pt x="190577" y="1713618"/>
                </a:lnTo>
                <a:lnTo>
                  <a:pt x="195041" y="1756436"/>
                </a:lnTo>
                <a:lnTo>
                  <a:pt x="194829" y="1798087"/>
                </a:lnTo>
                <a:lnTo>
                  <a:pt x="189922" y="1838620"/>
                </a:lnTo>
                <a:lnTo>
                  <a:pt x="180300" y="1878084"/>
                </a:lnTo>
                <a:lnTo>
                  <a:pt x="165942" y="1916528"/>
                </a:lnTo>
                <a:lnTo>
                  <a:pt x="146830" y="1953998"/>
                </a:lnTo>
                <a:lnTo>
                  <a:pt x="122943" y="1990545"/>
                </a:lnTo>
                <a:lnTo>
                  <a:pt x="94261" y="2026216"/>
                </a:lnTo>
                <a:lnTo>
                  <a:pt x="60766" y="2061059"/>
                </a:lnTo>
                <a:lnTo>
                  <a:pt x="22436" y="2095124"/>
                </a:lnTo>
                <a:lnTo>
                  <a:pt x="46664" y="2100228"/>
                </a:lnTo>
                <a:lnTo>
                  <a:pt x="104401" y="2110707"/>
                </a:lnTo>
                <a:lnTo>
                  <a:pt x="173433" y="2121008"/>
                </a:lnTo>
                <a:lnTo>
                  <a:pt x="211780" y="2125889"/>
                </a:lnTo>
                <a:lnTo>
                  <a:pt x="252467" y="2130482"/>
                </a:lnTo>
                <a:lnTo>
                  <a:pt x="295330" y="2134708"/>
                </a:lnTo>
                <a:lnTo>
                  <a:pt x="340210" y="2138484"/>
                </a:lnTo>
                <a:lnTo>
                  <a:pt x="386943" y="2141731"/>
                </a:lnTo>
                <a:lnTo>
                  <a:pt x="435368" y="2144367"/>
                </a:lnTo>
                <a:lnTo>
                  <a:pt x="485325" y="2146311"/>
                </a:lnTo>
                <a:lnTo>
                  <a:pt x="536650" y="2147483"/>
                </a:lnTo>
                <a:lnTo>
                  <a:pt x="589183" y="2147802"/>
                </a:lnTo>
                <a:lnTo>
                  <a:pt x="642761" y="2147186"/>
                </a:lnTo>
                <a:lnTo>
                  <a:pt x="697224" y="2145555"/>
                </a:lnTo>
                <a:lnTo>
                  <a:pt x="752408" y="2142829"/>
                </a:lnTo>
                <a:lnTo>
                  <a:pt x="808154" y="2138925"/>
                </a:lnTo>
                <a:lnTo>
                  <a:pt x="864299" y="2133765"/>
                </a:lnTo>
                <a:lnTo>
                  <a:pt x="920681" y="2127265"/>
                </a:lnTo>
                <a:lnTo>
                  <a:pt x="977140" y="2119347"/>
                </a:lnTo>
                <a:lnTo>
                  <a:pt x="1033512" y="2109928"/>
                </a:lnTo>
                <a:lnTo>
                  <a:pt x="1089637" y="2098928"/>
                </a:lnTo>
                <a:lnTo>
                  <a:pt x="1145353" y="2086266"/>
                </a:lnTo>
                <a:lnTo>
                  <a:pt x="1200498" y="2071861"/>
                </a:lnTo>
                <a:lnTo>
                  <a:pt x="1254911" y="2055633"/>
                </a:lnTo>
                <a:lnTo>
                  <a:pt x="1308430" y="2037501"/>
                </a:lnTo>
                <a:lnTo>
                  <a:pt x="1360893" y="2017383"/>
                </a:lnTo>
                <a:lnTo>
                  <a:pt x="1412139" y="1995198"/>
                </a:lnTo>
                <a:lnTo>
                  <a:pt x="1462006" y="1970867"/>
                </a:lnTo>
                <a:lnTo>
                  <a:pt x="1504904" y="1950109"/>
                </a:lnTo>
                <a:lnTo>
                  <a:pt x="1546827" y="1927474"/>
                </a:lnTo>
                <a:lnTo>
                  <a:pt x="1587699" y="1902993"/>
                </a:lnTo>
                <a:lnTo>
                  <a:pt x="1627446" y="1876697"/>
                </a:lnTo>
                <a:lnTo>
                  <a:pt x="1665992" y="1848616"/>
                </a:lnTo>
                <a:lnTo>
                  <a:pt x="1703262" y="1818780"/>
                </a:lnTo>
                <a:lnTo>
                  <a:pt x="1739180" y="1787220"/>
                </a:lnTo>
                <a:lnTo>
                  <a:pt x="1773671" y="1753967"/>
                </a:lnTo>
                <a:lnTo>
                  <a:pt x="1806660" y="1719050"/>
                </a:lnTo>
                <a:lnTo>
                  <a:pt x="1838072" y="1682500"/>
                </a:lnTo>
                <a:lnTo>
                  <a:pt x="1867831" y="1644348"/>
                </a:lnTo>
                <a:lnTo>
                  <a:pt x="1895862" y="1604624"/>
                </a:lnTo>
                <a:lnTo>
                  <a:pt x="1922089" y="1563359"/>
                </a:lnTo>
                <a:lnTo>
                  <a:pt x="1946438" y="1520583"/>
                </a:lnTo>
                <a:lnTo>
                  <a:pt x="1968832" y="1476326"/>
                </a:lnTo>
                <a:lnTo>
                  <a:pt x="1989197" y="1430620"/>
                </a:lnTo>
                <a:lnTo>
                  <a:pt x="2007457" y="1383493"/>
                </a:lnTo>
                <a:lnTo>
                  <a:pt x="2023537" y="1334978"/>
                </a:lnTo>
                <a:lnTo>
                  <a:pt x="2036628" y="1288080"/>
                </a:lnTo>
                <a:lnTo>
                  <a:pt x="2047428" y="1241092"/>
                </a:lnTo>
                <a:lnTo>
                  <a:pt x="2055971" y="1194074"/>
                </a:lnTo>
                <a:lnTo>
                  <a:pt x="2062289" y="1147090"/>
                </a:lnTo>
                <a:lnTo>
                  <a:pt x="2066415" y="1100200"/>
                </a:lnTo>
                <a:lnTo>
                  <a:pt x="2068384" y="1053467"/>
                </a:lnTo>
                <a:lnTo>
                  <a:pt x="2068227" y="1006953"/>
                </a:lnTo>
                <a:lnTo>
                  <a:pt x="2065977" y="960720"/>
                </a:lnTo>
                <a:lnTo>
                  <a:pt x="2061669" y="914829"/>
                </a:lnTo>
                <a:lnTo>
                  <a:pt x="2055334" y="869342"/>
                </a:lnTo>
                <a:lnTo>
                  <a:pt x="2047006" y="824323"/>
                </a:lnTo>
                <a:lnTo>
                  <a:pt x="2036718" y="779831"/>
                </a:lnTo>
                <a:lnTo>
                  <a:pt x="2024503" y="735930"/>
                </a:lnTo>
                <a:lnTo>
                  <a:pt x="2010394" y="692682"/>
                </a:lnTo>
                <a:lnTo>
                  <a:pt x="1994424" y="650147"/>
                </a:lnTo>
                <a:lnTo>
                  <a:pt x="1976626" y="608389"/>
                </a:lnTo>
                <a:lnTo>
                  <a:pt x="1957034" y="567469"/>
                </a:lnTo>
                <a:lnTo>
                  <a:pt x="1935680" y="527450"/>
                </a:lnTo>
                <a:lnTo>
                  <a:pt x="1912597" y="488392"/>
                </a:lnTo>
                <a:lnTo>
                  <a:pt x="1887818" y="450358"/>
                </a:lnTo>
                <a:lnTo>
                  <a:pt x="1861377" y="413410"/>
                </a:lnTo>
                <a:lnTo>
                  <a:pt x="1833307" y="377610"/>
                </a:lnTo>
                <a:lnTo>
                  <a:pt x="1803640" y="343020"/>
                </a:lnTo>
                <a:lnTo>
                  <a:pt x="1772409" y="309701"/>
                </a:lnTo>
                <a:lnTo>
                  <a:pt x="1739648" y="277717"/>
                </a:lnTo>
                <a:lnTo>
                  <a:pt x="1705390" y="247127"/>
                </a:lnTo>
                <a:lnTo>
                  <a:pt x="1669668" y="217996"/>
                </a:lnTo>
                <a:lnTo>
                  <a:pt x="1632515" y="190384"/>
                </a:lnTo>
                <a:lnTo>
                  <a:pt x="1593964" y="164353"/>
                </a:lnTo>
                <a:lnTo>
                  <a:pt x="1554047" y="139966"/>
                </a:lnTo>
                <a:lnTo>
                  <a:pt x="1512799" y="117284"/>
                </a:lnTo>
                <a:lnTo>
                  <a:pt x="1470251" y="96369"/>
                </a:lnTo>
                <a:lnTo>
                  <a:pt x="1426438" y="77284"/>
                </a:lnTo>
                <a:lnTo>
                  <a:pt x="1381392" y="60090"/>
                </a:lnTo>
                <a:lnTo>
                  <a:pt x="1335146" y="44849"/>
                </a:lnTo>
                <a:close/>
              </a:path>
            </a:pathLst>
          </a:custGeom>
          <a:ln w="25400">
            <a:solidFill>
              <a:srgbClr val="159FD4"/>
            </a:solidFill>
          </a:ln>
        </p:spPr>
        <p:txBody>
          <a:bodyPr wrap="square" lIns="0" tIns="0" rIns="0" bIns="0" rtlCol="0"/>
          <a:lstStyle/>
          <a:p>
            <a:endParaRPr dirty="0"/>
          </a:p>
        </p:txBody>
      </p:sp>
      <p:pic>
        <p:nvPicPr>
          <p:cNvPr id="8" name="Рисунок 7"/>
          <p:cNvPicPr>
            <a:picLocks noChangeAspect="1"/>
          </p:cNvPicPr>
          <p:nvPr userDrawn="1"/>
        </p:nvPicPr>
        <p:blipFill rotWithShape="1">
          <a:blip r:embed="rId2"/>
          <a:srcRect t="11266" r="458"/>
          <a:stretch/>
        </p:blipFill>
        <p:spPr>
          <a:xfrm>
            <a:off x="-8247" y="-19456"/>
            <a:ext cx="12204935" cy="898075"/>
          </a:xfrm>
          <a:prstGeom prst="rect">
            <a:avLst/>
          </a:prstGeom>
        </p:spPr>
      </p:pic>
      <p:sp>
        <p:nvSpPr>
          <p:cNvPr id="9" name="Заголовок 1"/>
          <p:cNvSpPr>
            <a:spLocks noGrp="1"/>
          </p:cNvSpPr>
          <p:nvPr>
            <p:ph type="title" hasCustomPrompt="1"/>
          </p:nvPr>
        </p:nvSpPr>
        <p:spPr>
          <a:xfrm>
            <a:off x="261730" y="250801"/>
            <a:ext cx="9935817" cy="606287"/>
          </a:xfrm>
        </p:spPr>
        <p:txBody>
          <a:bodyPr>
            <a:normAutofit/>
          </a:bodyPr>
          <a:lstStyle>
            <a:lvl1pPr>
              <a:defRPr sz="2400">
                <a:solidFill>
                  <a:srgbClr val="159FD4"/>
                </a:solidFill>
              </a:defRPr>
            </a:lvl1pPr>
          </a:lstStyle>
          <a:p>
            <a:r>
              <a:rPr lang="ru-RU" dirty="0"/>
              <a:t>ОБРАЗЕЦ ЗАГОЛОВКА</a:t>
            </a:r>
          </a:p>
        </p:txBody>
      </p:sp>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8203"/>
            <a:ext cx="12192000" cy="6875042"/>
          </a:xfrm>
          <a:prstGeom prst="rect">
            <a:avLst/>
          </a:prstGeom>
        </p:spPr>
      </p:pic>
    </p:spTree>
    <p:extLst>
      <p:ext uri="{BB962C8B-B14F-4D97-AF65-F5344CB8AC3E}">
        <p14:creationId xmlns:p14="http://schemas.microsoft.com/office/powerpoint/2010/main" val="680491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371" y="-204195"/>
            <a:ext cx="12608742" cy="7266391"/>
          </a:xfrm>
          <a:prstGeom prst="rect">
            <a:avLst/>
          </a:prstGeom>
        </p:spPr>
      </p:pic>
      <p:sp>
        <p:nvSpPr>
          <p:cNvPr id="2" name="Заголовок 1"/>
          <p:cNvSpPr>
            <a:spLocks noGrp="1"/>
          </p:cNvSpPr>
          <p:nvPr>
            <p:ph type="ctrTitle" hasCustomPrompt="1"/>
          </p:nvPr>
        </p:nvSpPr>
        <p:spPr>
          <a:xfrm>
            <a:off x="1524000" y="1096725"/>
            <a:ext cx="9144000" cy="2387600"/>
          </a:xfrm>
        </p:spPr>
        <p:txBody>
          <a:bodyPr anchor="b">
            <a:normAutofit/>
          </a:bodyPr>
          <a:lstStyle>
            <a:lvl1pPr algn="ctr">
              <a:defRPr sz="4400">
                <a:solidFill>
                  <a:schemeClr val="bg1"/>
                </a:solidFill>
              </a:defRPr>
            </a:lvl1pPr>
          </a:lstStyle>
          <a:p>
            <a:r>
              <a:rPr lang="ru-RU" dirty="0"/>
              <a:t>ОБРАЗЕЦ ЗАГОЛОВКА</a:t>
            </a:r>
          </a:p>
        </p:txBody>
      </p:sp>
      <p:sp>
        <p:nvSpPr>
          <p:cNvPr id="4" name="Текст 14">
            <a:extLst>
              <a:ext uri="{FF2B5EF4-FFF2-40B4-BE49-F238E27FC236}">
                <a16:creationId xmlns:a16="http://schemas.microsoft.com/office/drawing/2014/main" id="{CE17F912-CF20-BD49-9AFF-A8CD5207E5F9}"/>
              </a:ext>
            </a:extLst>
          </p:cNvPr>
          <p:cNvSpPr>
            <a:spLocks noGrp="1"/>
          </p:cNvSpPr>
          <p:nvPr>
            <p:ph type="body" sz="quarter" idx="12" hasCustomPrompt="1"/>
          </p:nvPr>
        </p:nvSpPr>
        <p:spPr>
          <a:xfrm>
            <a:off x="4344987" y="6016273"/>
            <a:ext cx="3502025" cy="409242"/>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ru-RU" sz="2000" b="1" kern="1200" dirty="0">
                <a:solidFill>
                  <a:schemeClr val="bg1"/>
                </a:solidFill>
                <a:latin typeface="Arial" panose="020B0604020202020204" pitchFamily="34" charset="0"/>
                <a:ea typeface="+mn-ea"/>
                <a:cs typeface="Arial" panose="020B0604020202020204" pitchFamily="34" charset="0"/>
              </a:defRPr>
            </a:lvl1pPr>
          </a:lstStyle>
          <a:p>
            <a:pPr marL="0" indent="0">
              <a:buNone/>
            </a:pPr>
            <a:r>
              <a:rPr lang="ru-RU" dirty="0"/>
              <a:t>РОССТАТ</a:t>
            </a:r>
          </a:p>
        </p:txBody>
      </p:sp>
      <p:pic>
        <p:nvPicPr>
          <p:cNvPr id="6" name="Рисунок 5"/>
          <p:cNvPicPr>
            <a:picLocks noChangeAspect="1"/>
          </p:cNvPicPr>
          <p:nvPr userDrawn="1"/>
        </p:nvPicPr>
        <p:blipFill>
          <a:blip r:embed="rId3"/>
          <a:stretch>
            <a:fillRect/>
          </a:stretch>
        </p:blipFill>
        <p:spPr>
          <a:xfrm>
            <a:off x="288847" y="5318047"/>
            <a:ext cx="1827032" cy="1342895"/>
          </a:xfrm>
          <a:prstGeom prst="rect">
            <a:avLst/>
          </a:prstGeom>
        </p:spPr>
      </p:pic>
    </p:spTree>
    <p:extLst>
      <p:ext uri="{BB962C8B-B14F-4D97-AF65-F5344CB8AC3E}">
        <p14:creationId xmlns:p14="http://schemas.microsoft.com/office/powerpoint/2010/main" val="333865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тбивочный Красный">
    <p:bg>
      <p:bgPr>
        <a:solidFill>
          <a:srgbClr val="E52329"/>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524000" y="1096725"/>
            <a:ext cx="9144000" cy="2387600"/>
          </a:xfrm>
        </p:spPr>
        <p:txBody>
          <a:bodyPr anchor="b">
            <a:normAutofit/>
          </a:bodyPr>
          <a:lstStyle>
            <a:lvl1pPr algn="ctr">
              <a:defRPr sz="4400">
                <a:solidFill>
                  <a:schemeClr val="bg1"/>
                </a:solidFill>
              </a:defRPr>
            </a:lvl1pPr>
          </a:lstStyle>
          <a:p>
            <a:r>
              <a:rPr lang="ru-RU" dirty="0"/>
              <a:t>ОБРАЗЕЦ ЗАГОЛОВКА</a:t>
            </a:r>
          </a:p>
        </p:txBody>
      </p:sp>
      <p:sp>
        <p:nvSpPr>
          <p:cNvPr id="3" name="Подзаголовок 2"/>
          <p:cNvSpPr>
            <a:spLocks noGrp="1"/>
          </p:cNvSpPr>
          <p:nvPr>
            <p:ph type="subTitle" idx="1"/>
          </p:nvPr>
        </p:nvSpPr>
        <p:spPr>
          <a:xfrm>
            <a:off x="1524000" y="350803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pic>
        <p:nvPicPr>
          <p:cNvPr id="4" name="Рисунок 3"/>
          <p:cNvPicPr>
            <a:picLocks noChangeAspect="1"/>
          </p:cNvPicPr>
          <p:nvPr userDrawn="1"/>
        </p:nvPicPr>
        <p:blipFill>
          <a:blip r:embed="rId2"/>
          <a:stretch>
            <a:fillRect/>
          </a:stretch>
        </p:blipFill>
        <p:spPr>
          <a:xfrm>
            <a:off x="288847" y="5510641"/>
            <a:ext cx="1565005" cy="1150301"/>
          </a:xfrm>
          <a:prstGeom prst="rect">
            <a:avLst/>
          </a:prstGeom>
        </p:spPr>
      </p:pic>
      <p:sp>
        <p:nvSpPr>
          <p:cNvPr id="6" name="Текст 14">
            <a:extLst>
              <a:ext uri="{FF2B5EF4-FFF2-40B4-BE49-F238E27FC236}">
                <a16:creationId xmlns:a16="http://schemas.microsoft.com/office/drawing/2014/main" id="{CE17F912-CF20-BD49-9AFF-A8CD5207E5F9}"/>
              </a:ext>
            </a:extLst>
          </p:cNvPr>
          <p:cNvSpPr>
            <a:spLocks noGrp="1"/>
          </p:cNvSpPr>
          <p:nvPr>
            <p:ph type="body" sz="quarter" idx="12" hasCustomPrompt="1"/>
          </p:nvPr>
        </p:nvSpPr>
        <p:spPr>
          <a:xfrm>
            <a:off x="4344987" y="6016273"/>
            <a:ext cx="3502025" cy="409242"/>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ru-RU" sz="2000" b="1" kern="1200" dirty="0">
                <a:solidFill>
                  <a:schemeClr val="bg1"/>
                </a:solidFill>
                <a:latin typeface="Arial" panose="020B0604020202020204" pitchFamily="34" charset="0"/>
                <a:ea typeface="+mn-ea"/>
                <a:cs typeface="Arial" panose="020B0604020202020204" pitchFamily="34" charset="0"/>
              </a:defRPr>
            </a:lvl1pPr>
          </a:lstStyle>
          <a:p>
            <a:pPr marL="0" indent="0">
              <a:buNone/>
            </a:pPr>
            <a:r>
              <a:rPr lang="ru-RU" dirty="0"/>
              <a:t>РОССТАТ</a:t>
            </a:r>
          </a:p>
        </p:txBody>
      </p:sp>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5701"/>
            <a:ext cx="12688195" cy="7154845"/>
          </a:xfrm>
          <a:prstGeom prst="rect">
            <a:avLst/>
          </a:prstGeom>
        </p:spPr>
      </p:pic>
    </p:spTree>
    <p:extLst>
      <p:ext uri="{BB962C8B-B14F-4D97-AF65-F5344CB8AC3E}">
        <p14:creationId xmlns:p14="http://schemas.microsoft.com/office/powerpoint/2010/main" val="314888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ой красный">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2"/>
          <a:srcRect t="11266" r="458"/>
          <a:stretch/>
        </p:blipFill>
        <p:spPr>
          <a:xfrm>
            <a:off x="-8247" y="-19456"/>
            <a:ext cx="12204935" cy="898075"/>
          </a:xfrm>
          <a:prstGeom prst="rect">
            <a:avLst/>
          </a:prstGeom>
        </p:spPr>
      </p:pic>
      <p:sp>
        <p:nvSpPr>
          <p:cNvPr id="2" name="Заголовок 1"/>
          <p:cNvSpPr>
            <a:spLocks noGrp="1"/>
          </p:cNvSpPr>
          <p:nvPr>
            <p:ph type="title" hasCustomPrompt="1"/>
          </p:nvPr>
        </p:nvSpPr>
        <p:spPr>
          <a:xfrm>
            <a:off x="261730" y="250801"/>
            <a:ext cx="9935817" cy="606287"/>
          </a:xfrm>
        </p:spPr>
        <p:txBody>
          <a:bodyPr>
            <a:normAutofit/>
          </a:bodyPr>
          <a:lstStyle>
            <a:lvl1pPr>
              <a:defRPr sz="2400">
                <a:solidFill>
                  <a:srgbClr val="E52329"/>
                </a:solidFill>
              </a:defRPr>
            </a:lvl1pPr>
          </a:lstStyle>
          <a:p>
            <a:r>
              <a:rPr lang="ru-RU" dirty="0"/>
              <a:t>ОБРАЗЕЦ ЗАГОЛОВКА</a:t>
            </a:r>
          </a:p>
        </p:txBody>
      </p:sp>
      <p:sp>
        <p:nvSpPr>
          <p:cNvPr id="3" name="Объект 2"/>
          <p:cNvSpPr>
            <a:spLocks noGrp="1"/>
          </p:cNvSpPr>
          <p:nvPr>
            <p:ph idx="1" hasCustomPrompt="1"/>
          </p:nvPr>
        </p:nvSpPr>
        <p:spPr>
          <a:xfrm>
            <a:off x="261731" y="1612683"/>
            <a:ext cx="3458500" cy="2433224"/>
          </a:xfrm>
        </p:spPr>
        <p:txBody>
          <a:bodyPr>
            <a:normAutofit/>
          </a:bodyPr>
          <a:lstStyle>
            <a:lvl1pPr marL="0" indent="0">
              <a:buNone/>
              <a:defRPr sz="14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endParaRPr lang="ru-RU" dirty="0"/>
          </a:p>
        </p:txBody>
      </p:sp>
      <p:sp>
        <p:nvSpPr>
          <p:cNvPr id="6" name="Номер слайда 5"/>
          <p:cNvSpPr>
            <a:spLocks noGrp="1"/>
          </p:cNvSpPr>
          <p:nvPr>
            <p:ph type="sldNum" sz="quarter" idx="12"/>
          </p:nvPr>
        </p:nvSpPr>
        <p:spPr>
          <a:xfrm>
            <a:off x="9167191" y="6356350"/>
            <a:ext cx="2743200" cy="365125"/>
          </a:xfrm>
        </p:spPr>
        <p:txBody>
          <a:bodyPr/>
          <a:lstStyle/>
          <a:p>
            <a:fld id="{84049D09-805E-4DF5-800B-D3C77666E972}" type="slidenum">
              <a:rPr lang="ru-RU" smtClean="0"/>
              <a:t>‹#›</a:t>
            </a:fld>
            <a:endParaRPr lang="ru-RU" dirty="0"/>
          </a:p>
        </p:txBody>
      </p:sp>
      <p:sp>
        <p:nvSpPr>
          <p:cNvPr id="14" name="Объект 2"/>
          <p:cNvSpPr>
            <a:spLocks noGrp="1"/>
          </p:cNvSpPr>
          <p:nvPr>
            <p:ph idx="13" hasCustomPrompt="1"/>
          </p:nvPr>
        </p:nvSpPr>
        <p:spPr>
          <a:xfrm>
            <a:off x="261731" y="4092836"/>
            <a:ext cx="3458500" cy="2433224"/>
          </a:xfrm>
        </p:spPr>
        <p:txBody>
          <a:bodyPr>
            <a:normAutofit/>
          </a:bodyPr>
          <a:lstStyle>
            <a:lvl1pPr marL="0" indent="180000">
              <a:lnSpc>
                <a:spcPct val="100000"/>
              </a:lnSpc>
              <a:spcBef>
                <a:spcPts val="600"/>
              </a:spcBef>
              <a:buClr>
                <a:srgbClr val="E52329"/>
              </a:buClr>
              <a:buSzPct val="200000"/>
              <a:buFont typeface="Arial" panose="020B0604020202020204" pitchFamily="34" charset="0"/>
              <a:buChar char="•"/>
              <a:defRPr sz="14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endParaRPr lang="ru-RU" dirty="0"/>
          </a:p>
        </p:txBody>
      </p:sp>
      <p:sp>
        <p:nvSpPr>
          <p:cNvPr id="15" name="object 51"/>
          <p:cNvSpPr/>
          <p:nvPr userDrawn="1"/>
        </p:nvSpPr>
        <p:spPr>
          <a:xfrm>
            <a:off x="11614601" y="6347327"/>
            <a:ext cx="340036" cy="353083"/>
          </a:xfrm>
          <a:custGeom>
            <a:avLst/>
            <a:gdLst/>
            <a:ahLst/>
            <a:cxnLst/>
            <a:rect l="l" t="t" r="r" b="b"/>
            <a:pathLst>
              <a:path w="2068829" h="2148204">
                <a:moveTo>
                  <a:pt x="1335146" y="44849"/>
                </a:moveTo>
                <a:lnTo>
                  <a:pt x="1288243" y="31758"/>
                </a:lnTo>
                <a:lnTo>
                  <a:pt x="1241249" y="20957"/>
                </a:lnTo>
                <a:lnTo>
                  <a:pt x="1194225" y="12414"/>
                </a:lnTo>
                <a:lnTo>
                  <a:pt x="1147234" y="6096"/>
                </a:lnTo>
                <a:lnTo>
                  <a:pt x="1100338" y="1968"/>
                </a:lnTo>
                <a:lnTo>
                  <a:pt x="1053599" y="0"/>
                </a:lnTo>
                <a:lnTo>
                  <a:pt x="1007078" y="156"/>
                </a:lnTo>
                <a:lnTo>
                  <a:pt x="960837" y="2404"/>
                </a:lnTo>
                <a:lnTo>
                  <a:pt x="914940" y="6712"/>
                </a:lnTo>
                <a:lnTo>
                  <a:pt x="869446" y="13046"/>
                </a:lnTo>
                <a:lnTo>
                  <a:pt x="824420" y="21372"/>
                </a:lnTo>
                <a:lnTo>
                  <a:pt x="779921" y="31659"/>
                </a:lnTo>
                <a:lnTo>
                  <a:pt x="736013" y="43873"/>
                </a:lnTo>
                <a:lnTo>
                  <a:pt x="692757" y="57980"/>
                </a:lnTo>
                <a:lnTo>
                  <a:pt x="650216" y="73948"/>
                </a:lnTo>
                <a:lnTo>
                  <a:pt x="608450" y="91744"/>
                </a:lnTo>
                <a:lnTo>
                  <a:pt x="567523" y="111335"/>
                </a:lnTo>
                <a:lnTo>
                  <a:pt x="527496" y="132687"/>
                </a:lnTo>
                <a:lnTo>
                  <a:pt x="488432" y="155768"/>
                </a:lnTo>
                <a:lnTo>
                  <a:pt x="450391" y="180545"/>
                </a:lnTo>
                <a:lnTo>
                  <a:pt x="413436" y="206984"/>
                </a:lnTo>
                <a:lnTo>
                  <a:pt x="377630" y="235052"/>
                </a:lnTo>
                <a:lnTo>
                  <a:pt x="343033" y="264716"/>
                </a:lnTo>
                <a:lnTo>
                  <a:pt x="309708" y="295944"/>
                </a:lnTo>
                <a:lnTo>
                  <a:pt x="277717" y="328703"/>
                </a:lnTo>
                <a:lnTo>
                  <a:pt x="247122" y="362958"/>
                </a:lnTo>
                <a:lnTo>
                  <a:pt x="217984" y="398678"/>
                </a:lnTo>
                <a:lnTo>
                  <a:pt x="190367" y="435828"/>
                </a:lnTo>
                <a:lnTo>
                  <a:pt x="164331" y="474377"/>
                </a:lnTo>
                <a:lnTo>
                  <a:pt x="139939" y="514290"/>
                </a:lnTo>
                <a:lnTo>
                  <a:pt x="117252" y="555536"/>
                </a:lnTo>
                <a:lnTo>
                  <a:pt x="96333" y="598080"/>
                </a:lnTo>
                <a:lnTo>
                  <a:pt x="77243" y="641890"/>
                </a:lnTo>
                <a:lnTo>
                  <a:pt x="60045" y="686933"/>
                </a:lnTo>
                <a:lnTo>
                  <a:pt x="44801" y="733176"/>
                </a:lnTo>
                <a:lnTo>
                  <a:pt x="31227" y="782000"/>
                </a:lnTo>
                <a:lnTo>
                  <a:pt x="20148" y="830912"/>
                </a:lnTo>
                <a:lnTo>
                  <a:pt x="11524" y="879844"/>
                </a:lnTo>
                <a:lnTo>
                  <a:pt x="5318" y="928726"/>
                </a:lnTo>
                <a:lnTo>
                  <a:pt x="1489" y="977490"/>
                </a:lnTo>
                <a:lnTo>
                  <a:pt x="0" y="1026067"/>
                </a:lnTo>
                <a:lnTo>
                  <a:pt x="810" y="1074389"/>
                </a:lnTo>
                <a:lnTo>
                  <a:pt x="3880" y="1122385"/>
                </a:lnTo>
                <a:lnTo>
                  <a:pt x="9173" y="1169988"/>
                </a:lnTo>
                <a:lnTo>
                  <a:pt x="16648" y="1217129"/>
                </a:lnTo>
                <a:lnTo>
                  <a:pt x="26267" y="1263739"/>
                </a:lnTo>
                <a:lnTo>
                  <a:pt x="37991" y="1309748"/>
                </a:lnTo>
                <a:lnTo>
                  <a:pt x="51781" y="1355089"/>
                </a:lnTo>
                <a:lnTo>
                  <a:pt x="67597" y="1399692"/>
                </a:lnTo>
                <a:lnTo>
                  <a:pt x="85402" y="1443488"/>
                </a:lnTo>
                <a:lnTo>
                  <a:pt x="105155" y="1486409"/>
                </a:lnTo>
                <a:lnTo>
                  <a:pt x="126817" y="1528386"/>
                </a:lnTo>
                <a:lnTo>
                  <a:pt x="127033" y="1528945"/>
                </a:lnTo>
                <a:lnTo>
                  <a:pt x="126081" y="1529098"/>
                </a:lnTo>
                <a:lnTo>
                  <a:pt x="126360" y="1529720"/>
                </a:lnTo>
                <a:lnTo>
                  <a:pt x="149329" y="1577686"/>
                </a:lnTo>
                <a:lnTo>
                  <a:pt x="167701" y="1624292"/>
                </a:lnTo>
                <a:lnTo>
                  <a:pt x="181457" y="1669587"/>
                </a:lnTo>
                <a:lnTo>
                  <a:pt x="190577" y="1713618"/>
                </a:lnTo>
                <a:lnTo>
                  <a:pt x="195041" y="1756436"/>
                </a:lnTo>
                <a:lnTo>
                  <a:pt x="194829" y="1798087"/>
                </a:lnTo>
                <a:lnTo>
                  <a:pt x="189922" y="1838620"/>
                </a:lnTo>
                <a:lnTo>
                  <a:pt x="180300" y="1878084"/>
                </a:lnTo>
                <a:lnTo>
                  <a:pt x="165942" y="1916528"/>
                </a:lnTo>
                <a:lnTo>
                  <a:pt x="146830" y="1953998"/>
                </a:lnTo>
                <a:lnTo>
                  <a:pt x="122943" y="1990545"/>
                </a:lnTo>
                <a:lnTo>
                  <a:pt x="94261" y="2026216"/>
                </a:lnTo>
                <a:lnTo>
                  <a:pt x="60766" y="2061059"/>
                </a:lnTo>
                <a:lnTo>
                  <a:pt x="22436" y="2095124"/>
                </a:lnTo>
                <a:lnTo>
                  <a:pt x="46664" y="2100228"/>
                </a:lnTo>
                <a:lnTo>
                  <a:pt x="104401" y="2110707"/>
                </a:lnTo>
                <a:lnTo>
                  <a:pt x="173433" y="2121008"/>
                </a:lnTo>
                <a:lnTo>
                  <a:pt x="211780" y="2125889"/>
                </a:lnTo>
                <a:lnTo>
                  <a:pt x="252467" y="2130482"/>
                </a:lnTo>
                <a:lnTo>
                  <a:pt x="295330" y="2134708"/>
                </a:lnTo>
                <a:lnTo>
                  <a:pt x="340210" y="2138484"/>
                </a:lnTo>
                <a:lnTo>
                  <a:pt x="386943" y="2141731"/>
                </a:lnTo>
                <a:lnTo>
                  <a:pt x="435368" y="2144367"/>
                </a:lnTo>
                <a:lnTo>
                  <a:pt x="485325" y="2146311"/>
                </a:lnTo>
                <a:lnTo>
                  <a:pt x="536650" y="2147483"/>
                </a:lnTo>
                <a:lnTo>
                  <a:pt x="589183" y="2147802"/>
                </a:lnTo>
                <a:lnTo>
                  <a:pt x="642761" y="2147186"/>
                </a:lnTo>
                <a:lnTo>
                  <a:pt x="697224" y="2145555"/>
                </a:lnTo>
                <a:lnTo>
                  <a:pt x="752408" y="2142829"/>
                </a:lnTo>
                <a:lnTo>
                  <a:pt x="808154" y="2138925"/>
                </a:lnTo>
                <a:lnTo>
                  <a:pt x="864299" y="2133765"/>
                </a:lnTo>
                <a:lnTo>
                  <a:pt x="920681" y="2127265"/>
                </a:lnTo>
                <a:lnTo>
                  <a:pt x="977140" y="2119347"/>
                </a:lnTo>
                <a:lnTo>
                  <a:pt x="1033512" y="2109928"/>
                </a:lnTo>
                <a:lnTo>
                  <a:pt x="1089637" y="2098928"/>
                </a:lnTo>
                <a:lnTo>
                  <a:pt x="1145353" y="2086266"/>
                </a:lnTo>
                <a:lnTo>
                  <a:pt x="1200498" y="2071861"/>
                </a:lnTo>
                <a:lnTo>
                  <a:pt x="1254911" y="2055633"/>
                </a:lnTo>
                <a:lnTo>
                  <a:pt x="1308430" y="2037501"/>
                </a:lnTo>
                <a:lnTo>
                  <a:pt x="1360893" y="2017383"/>
                </a:lnTo>
                <a:lnTo>
                  <a:pt x="1412139" y="1995198"/>
                </a:lnTo>
                <a:lnTo>
                  <a:pt x="1462006" y="1970867"/>
                </a:lnTo>
                <a:lnTo>
                  <a:pt x="1504904" y="1950109"/>
                </a:lnTo>
                <a:lnTo>
                  <a:pt x="1546827" y="1927474"/>
                </a:lnTo>
                <a:lnTo>
                  <a:pt x="1587699" y="1902993"/>
                </a:lnTo>
                <a:lnTo>
                  <a:pt x="1627446" y="1876697"/>
                </a:lnTo>
                <a:lnTo>
                  <a:pt x="1665992" y="1848616"/>
                </a:lnTo>
                <a:lnTo>
                  <a:pt x="1703262" y="1818780"/>
                </a:lnTo>
                <a:lnTo>
                  <a:pt x="1739180" y="1787220"/>
                </a:lnTo>
                <a:lnTo>
                  <a:pt x="1773671" y="1753967"/>
                </a:lnTo>
                <a:lnTo>
                  <a:pt x="1806660" y="1719050"/>
                </a:lnTo>
                <a:lnTo>
                  <a:pt x="1838072" y="1682500"/>
                </a:lnTo>
                <a:lnTo>
                  <a:pt x="1867831" y="1644348"/>
                </a:lnTo>
                <a:lnTo>
                  <a:pt x="1895862" y="1604624"/>
                </a:lnTo>
                <a:lnTo>
                  <a:pt x="1922089" y="1563359"/>
                </a:lnTo>
                <a:lnTo>
                  <a:pt x="1946438" y="1520583"/>
                </a:lnTo>
                <a:lnTo>
                  <a:pt x="1968832" y="1476326"/>
                </a:lnTo>
                <a:lnTo>
                  <a:pt x="1989197" y="1430620"/>
                </a:lnTo>
                <a:lnTo>
                  <a:pt x="2007457" y="1383493"/>
                </a:lnTo>
                <a:lnTo>
                  <a:pt x="2023537" y="1334978"/>
                </a:lnTo>
                <a:lnTo>
                  <a:pt x="2036628" y="1288080"/>
                </a:lnTo>
                <a:lnTo>
                  <a:pt x="2047428" y="1241092"/>
                </a:lnTo>
                <a:lnTo>
                  <a:pt x="2055971" y="1194074"/>
                </a:lnTo>
                <a:lnTo>
                  <a:pt x="2062289" y="1147090"/>
                </a:lnTo>
                <a:lnTo>
                  <a:pt x="2066415" y="1100200"/>
                </a:lnTo>
                <a:lnTo>
                  <a:pt x="2068384" y="1053467"/>
                </a:lnTo>
                <a:lnTo>
                  <a:pt x="2068227" y="1006953"/>
                </a:lnTo>
                <a:lnTo>
                  <a:pt x="2065977" y="960720"/>
                </a:lnTo>
                <a:lnTo>
                  <a:pt x="2061669" y="914829"/>
                </a:lnTo>
                <a:lnTo>
                  <a:pt x="2055334" y="869342"/>
                </a:lnTo>
                <a:lnTo>
                  <a:pt x="2047006" y="824323"/>
                </a:lnTo>
                <a:lnTo>
                  <a:pt x="2036718" y="779831"/>
                </a:lnTo>
                <a:lnTo>
                  <a:pt x="2024503" y="735930"/>
                </a:lnTo>
                <a:lnTo>
                  <a:pt x="2010394" y="692682"/>
                </a:lnTo>
                <a:lnTo>
                  <a:pt x="1994424" y="650147"/>
                </a:lnTo>
                <a:lnTo>
                  <a:pt x="1976626" y="608389"/>
                </a:lnTo>
                <a:lnTo>
                  <a:pt x="1957034" y="567469"/>
                </a:lnTo>
                <a:lnTo>
                  <a:pt x="1935680" y="527450"/>
                </a:lnTo>
                <a:lnTo>
                  <a:pt x="1912597" y="488392"/>
                </a:lnTo>
                <a:lnTo>
                  <a:pt x="1887818" y="450358"/>
                </a:lnTo>
                <a:lnTo>
                  <a:pt x="1861377" y="413410"/>
                </a:lnTo>
                <a:lnTo>
                  <a:pt x="1833307" y="377610"/>
                </a:lnTo>
                <a:lnTo>
                  <a:pt x="1803640" y="343020"/>
                </a:lnTo>
                <a:lnTo>
                  <a:pt x="1772409" y="309701"/>
                </a:lnTo>
                <a:lnTo>
                  <a:pt x="1739648" y="277717"/>
                </a:lnTo>
                <a:lnTo>
                  <a:pt x="1705390" y="247127"/>
                </a:lnTo>
                <a:lnTo>
                  <a:pt x="1669668" y="217996"/>
                </a:lnTo>
                <a:lnTo>
                  <a:pt x="1632515" y="190384"/>
                </a:lnTo>
                <a:lnTo>
                  <a:pt x="1593964" y="164353"/>
                </a:lnTo>
                <a:lnTo>
                  <a:pt x="1554047" y="139966"/>
                </a:lnTo>
                <a:lnTo>
                  <a:pt x="1512799" y="117284"/>
                </a:lnTo>
                <a:lnTo>
                  <a:pt x="1470251" y="96369"/>
                </a:lnTo>
                <a:lnTo>
                  <a:pt x="1426438" y="77284"/>
                </a:lnTo>
                <a:lnTo>
                  <a:pt x="1381392" y="60090"/>
                </a:lnTo>
                <a:lnTo>
                  <a:pt x="1335146" y="44849"/>
                </a:lnTo>
                <a:close/>
              </a:path>
            </a:pathLst>
          </a:custGeom>
          <a:ln w="25400">
            <a:solidFill>
              <a:srgbClr val="E52329"/>
            </a:solidFill>
          </a:ln>
        </p:spPr>
        <p:txBody>
          <a:bodyPr wrap="square" lIns="0" tIns="0" rIns="0" bIns="0" rtlCol="0"/>
          <a:lstStyle/>
          <a:p>
            <a:endParaRPr dirty="0"/>
          </a:p>
        </p:txBody>
      </p:sp>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8203"/>
            <a:ext cx="12192000" cy="6875042"/>
          </a:xfrm>
          <a:prstGeom prst="rect">
            <a:avLst/>
          </a:prstGeom>
        </p:spPr>
      </p:pic>
    </p:spTree>
    <p:extLst>
      <p:ext uri="{BB962C8B-B14F-4D97-AF65-F5344CB8AC3E}">
        <p14:creationId xmlns:p14="http://schemas.microsoft.com/office/powerpoint/2010/main" val="412249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Красный диаграмма">
    <p:spTree>
      <p:nvGrpSpPr>
        <p:cNvPr id="1" name=""/>
        <p:cNvGrpSpPr/>
        <p:nvPr/>
      </p:nvGrpSpPr>
      <p:grpSpPr>
        <a:xfrm>
          <a:off x="0" y="0"/>
          <a:ext cx="0" cy="0"/>
          <a:chOff x="0" y="0"/>
          <a:chExt cx="0" cy="0"/>
        </a:xfrm>
      </p:grpSpPr>
      <p:sp>
        <p:nvSpPr>
          <p:cNvPr id="12" name="Диаграмма 11">
            <a:extLst>
              <a:ext uri="{FF2B5EF4-FFF2-40B4-BE49-F238E27FC236}">
                <a16:creationId xmlns:a16="http://schemas.microsoft.com/office/drawing/2014/main" id="{D84E3CF9-3074-F442-BDAB-3A12F77A84F2}"/>
              </a:ext>
            </a:extLst>
          </p:cNvPr>
          <p:cNvSpPr>
            <a:spLocks noGrp="1"/>
          </p:cNvSpPr>
          <p:nvPr>
            <p:ph type="chart" sz="quarter" idx="20"/>
          </p:nvPr>
        </p:nvSpPr>
        <p:spPr>
          <a:xfrm>
            <a:off x="906463" y="1979613"/>
            <a:ext cx="10929937" cy="4213225"/>
          </a:xfrm>
          <a:prstGeom prst="rect">
            <a:avLst/>
          </a:prstGeom>
        </p:spPr>
        <p:txBody>
          <a:bodyPr/>
          <a:lstStyle>
            <a:lvl1pPr marL="0" indent="0">
              <a:buNone/>
              <a:defRPr sz="1400">
                <a:solidFill>
                  <a:schemeClr val="tx1">
                    <a:lumMod val="65000"/>
                    <a:lumOff val="35000"/>
                  </a:schemeClr>
                </a:solidFill>
              </a:defRPr>
            </a:lvl1pPr>
          </a:lstStyle>
          <a:p>
            <a:endParaRPr lang="ru-RU" dirty="0"/>
          </a:p>
        </p:txBody>
      </p:sp>
      <p:sp>
        <p:nvSpPr>
          <p:cNvPr id="14" name="Номер слайда 5"/>
          <p:cNvSpPr>
            <a:spLocks noGrp="1"/>
          </p:cNvSpPr>
          <p:nvPr>
            <p:ph type="sldNum" sz="quarter" idx="12"/>
          </p:nvPr>
        </p:nvSpPr>
        <p:spPr>
          <a:xfrm>
            <a:off x="9167191" y="6356350"/>
            <a:ext cx="2743200" cy="365125"/>
          </a:xfrm>
        </p:spPr>
        <p:txBody>
          <a:bodyPr/>
          <a:lstStyle/>
          <a:p>
            <a:fld id="{84049D09-805E-4DF5-800B-D3C77666E972}" type="slidenum">
              <a:rPr lang="ru-RU" smtClean="0"/>
              <a:t>‹#›</a:t>
            </a:fld>
            <a:endParaRPr lang="ru-RU" dirty="0"/>
          </a:p>
        </p:txBody>
      </p:sp>
      <p:sp>
        <p:nvSpPr>
          <p:cNvPr id="15" name="object 51"/>
          <p:cNvSpPr/>
          <p:nvPr userDrawn="1"/>
        </p:nvSpPr>
        <p:spPr>
          <a:xfrm>
            <a:off x="11614601" y="6347327"/>
            <a:ext cx="340036" cy="353083"/>
          </a:xfrm>
          <a:custGeom>
            <a:avLst/>
            <a:gdLst/>
            <a:ahLst/>
            <a:cxnLst/>
            <a:rect l="l" t="t" r="r" b="b"/>
            <a:pathLst>
              <a:path w="2068829" h="2148204">
                <a:moveTo>
                  <a:pt x="1335146" y="44849"/>
                </a:moveTo>
                <a:lnTo>
                  <a:pt x="1288243" y="31758"/>
                </a:lnTo>
                <a:lnTo>
                  <a:pt x="1241249" y="20957"/>
                </a:lnTo>
                <a:lnTo>
                  <a:pt x="1194225" y="12414"/>
                </a:lnTo>
                <a:lnTo>
                  <a:pt x="1147234" y="6096"/>
                </a:lnTo>
                <a:lnTo>
                  <a:pt x="1100338" y="1968"/>
                </a:lnTo>
                <a:lnTo>
                  <a:pt x="1053599" y="0"/>
                </a:lnTo>
                <a:lnTo>
                  <a:pt x="1007078" y="156"/>
                </a:lnTo>
                <a:lnTo>
                  <a:pt x="960837" y="2404"/>
                </a:lnTo>
                <a:lnTo>
                  <a:pt x="914940" y="6712"/>
                </a:lnTo>
                <a:lnTo>
                  <a:pt x="869446" y="13046"/>
                </a:lnTo>
                <a:lnTo>
                  <a:pt x="824420" y="21372"/>
                </a:lnTo>
                <a:lnTo>
                  <a:pt x="779921" y="31659"/>
                </a:lnTo>
                <a:lnTo>
                  <a:pt x="736013" y="43873"/>
                </a:lnTo>
                <a:lnTo>
                  <a:pt x="692757" y="57980"/>
                </a:lnTo>
                <a:lnTo>
                  <a:pt x="650216" y="73948"/>
                </a:lnTo>
                <a:lnTo>
                  <a:pt x="608450" y="91744"/>
                </a:lnTo>
                <a:lnTo>
                  <a:pt x="567523" y="111335"/>
                </a:lnTo>
                <a:lnTo>
                  <a:pt x="527496" y="132687"/>
                </a:lnTo>
                <a:lnTo>
                  <a:pt x="488432" y="155768"/>
                </a:lnTo>
                <a:lnTo>
                  <a:pt x="450391" y="180545"/>
                </a:lnTo>
                <a:lnTo>
                  <a:pt x="413436" y="206984"/>
                </a:lnTo>
                <a:lnTo>
                  <a:pt x="377630" y="235052"/>
                </a:lnTo>
                <a:lnTo>
                  <a:pt x="343033" y="264716"/>
                </a:lnTo>
                <a:lnTo>
                  <a:pt x="309708" y="295944"/>
                </a:lnTo>
                <a:lnTo>
                  <a:pt x="277717" y="328703"/>
                </a:lnTo>
                <a:lnTo>
                  <a:pt x="247122" y="362958"/>
                </a:lnTo>
                <a:lnTo>
                  <a:pt x="217984" y="398678"/>
                </a:lnTo>
                <a:lnTo>
                  <a:pt x="190367" y="435828"/>
                </a:lnTo>
                <a:lnTo>
                  <a:pt x="164331" y="474377"/>
                </a:lnTo>
                <a:lnTo>
                  <a:pt x="139939" y="514290"/>
                </a:lnTo>
                <a:lnTo>
                  <a:pt x="117252" y="555536"/>
                </a:lnTo>
                <a:lnTo>
                  <a:pt x="96333" y="598080"/>
                </a:lnTo>
                <a:lnTo>
                  <a:pt x="77243" y="641890"/>
                </a:lnTo>
                <a:lnTo>
                  <a:pt x="60045" y="686933"/>
                </a:lnTo>
                <a:lnTo>
                  <a:pt x="44801" y="733176"/>
                </a:lnTo>
                <a:lnTo>
                  <a:pt x="31227" y="782000"/>
                </a:lnTo>
                <a:lnTo>
                  <a:pt x="20148" y="830912"/>
                </a:lnTo>
                <a:lnTo>
                  <a:pt x="11524" y="879844"/>
                </a:lnTo>
                <a:lnTo>
                  <a:pt x="5318" y="928726"/>
                </a:lnTo>
                <a:lnTo>
                  <a:pt x="1489" y="977490"/>
                </a:lnTo>
                <a:lnTo>
                  <a:pt x="0" y="1026067"/>
                </a:lnTo>
                <a:lnTo>
                  <a:pt x="810" y="1074389"/>
                </a:lnTo>
                <a:lnTo>
                  <a:pt x="3880" y="1122385"/>
                </a:lnTo>
                <a:lnTo>
                  <a:pt x="9173" y="1169988"/>
                </a:lnTo>
                <a:lnTo>
                  <a:pt x="16648" y="1217129"/>
                </a:lnTo>
                <a:lnTo>
                  <a:pt x="26267" y="1263739"/>
                </a:lnTo>
                <a:lnTo>
                  <a:pt x="37991" y="1309748"/>
                </a:lnTo>
                <a:lnTo>
                  <a:pt x="51781" y="1355089"/>
                </a:lnTo>
                <a:lnTo>
                  <a:pt x="67597" y="1399692"/>
                </a:lnTo>
                <a:lnTo>
                  <a:pt x="85402" y="1443488"/>
                </a:lnTo>
                <a:lnTo>
                  <a:pt x="105155" y="1486409"/>
                </a:lnTo>
                <a:lnTo>
                  <a:pt x="126817" y="1528386"/>
                </a:lnTo>
                <a:lnTo>
                  <a:pt x="127033" y="1528945"/>
                </a:lnTo>
                <a:lnTo>
                  <a:pt x="126081" y="1529098"/>
                </a:lnTo>
                <a:lnTo>
                  <a:pt x="126360" y="1529720"/>
                </a:lnTo>
                <a:lnTo>
                  <a:pt x="149329" y="1577686"/>
                </a:lnTo>
                <a:lnTo>
                  <a:pt x="167701" y="1624292"/>
                </a:lnTo>
                <a:lnTo>
                  <a:pt x="181457" y="1669587"/>
                </a:lnTo>
                <a:lnTo>
                  <a:pt x="190577" y="1713618"/>
                </a:lnTo>
                <a:lnTo>
                  <a:pt x="195041" y="1756436"/>
                </a:lnTo>
                <a:lnTo>
                  <a:pt x="194829" y="1798087"/>
                </a:lnTo>
                <a:lnTo>
                  <a:pt x="189922" y="1838620"/>
                </a:lnTo>
                <a:lnTo>
                  <a:pt x="180300" y="1878084"/>
                </a:lnTo>
                <a:lnTo>
                  <a:pt x="165942" y="1916528"/>
                </a:lnTo>
                <a:lnTo>
                  <a:pt x="146830" y="1953998"/>
                </a:lnTo>
                <a:lnTo>
                  <a:pt x="122943" y="1990545"/>
                </a:lnTo>
                <a:lnTo>
                  <a:pt x="94261" y="2026216"/>
                </a:lnTo>
                <a:lnTo>
                  <a:pt x="60766" y="2061059"/>
                </a:lnTo>
                <a:lnTo>
                  <a:pt x="22436" y="2095124"/>
                </a:lnTo>
                <a:lnTo>
                  <a:pt x="46664" y="2100228"/>
                </a:lnTo>
                <a:lnTo>
                  <a:pt x="104401" y="2110707"/>
                </a:lnTo>
                <a:lnTo>
                  <a:pt x="173433" y="2121008"/>
                </a:lnTo>
                <a:lnTo>
                  <a:pt x="211780" y="2125889"/>
                </a:lnTo>
                <a:lnTo>
                  <a:pt x="252467" y="2130482"/>
                </a:lnTo>
                <a:lnTo>
                  <a:pt x="295330" y="2134708"/>
                </a:lnTo>
                <a:lnTo>
                  <a:pt x="340210" y="2138484"/>
                </a:lnTo>
                <a:lnTo>
                  <a:pt x="386943" y="2141731"/>
                </a:lnTo>
                <a:lnTo>
                  <a:pt x="435368" y="2144367"/>
                </a:lnTo>
                <a:lnTo>
                  <a:pt x="485325" y="2146311"/>
                </a:lnTo>
                <a:lnTo>
                  <a:pt x="536650" y="2147483"/>
                </a:lnTo>
                <a:lnTo>
                  <a:pt x="589183" y="2147802"/>
                </a:lnTo>
                <a:lnTo>
                  <a:pt x="642761" y="2147186"/>
                </a:lnTo>
                <a:lnTo>
                  <a:pt x="697224" y="2145555"/>
                </a:lnTo>
                <a:lnTo>
                  <a:pt x="752408" y="2142829"/>
                </a:lnTo>
                <a:lnTo>
                  <a:pt x="808154" y="2138925"/>
                </a:lnTo>
                <a:lnTo>
                  <a:pt x="864299" y="2133765"/>
                </a:lnTo>
                <a:lnTo>
                  <a:pt x="920681" y="2127265"/>
                </a:lnTo>
                <a:lnTo>
                  <a:pt x="977140" y="2119347"/>
                </a:lnTo>
                <a:lnTo>
                  <a:pt x="1033512" y="2109928"/>
                </a:lnTo>
                <a:lnTo>
                  <a:pt x="1089637" y="2098928"/>
                </a:lnTo>
                <a:lnTo>
                  <a:pt x="1145353" y="2086266"/>
                </a:lnTo>
                <a:lnTo>
                  <a:pt x="1200498" y="2071861"/>
                </a:lnTo>
                <a:lnTo>
                  <a:pt x="1254911" y="2055633"/>
                </a:lnTo>
                <a:lnTo>
                  <a:pt x="1308430" y="2037501"/>
                </a:lnTo>
                <a:lnTo>
                  <a:pt x="1360893" y="2017383"/>
                </a:lnTo>
                <a:lnTo>
                  <a:pt x="1412139" y="1995198"/>
                </a:lnTo>
                <a:lnTo>
                  <a:pt x="1462006" y="1970867"/>
                </a:lnTo>
                <a:lnTo>
                  <a:pt x="1504904" y="1950109"/>
                </a:lnTo>
                <a:lnTo>
                  <a:pt x="1546827" y="1927474"/>
                </a:lnTo>
                <a:lnTo>
                  <a:pt x="1587699" y="1902993"/>
                </a:lnTo>
                <a:lnTo>
                  <a:pt x="1627446" y="1876697"/>
                </a:lnTo>
                <a:lnTo>
                  <a:pt x="1665992" y="1848616"/>
                </a:lnTo>
                <a:lnTo>
                  <a:pt x="1703262" y="1818780"/>
                </a:lnTo>
                <a:lnTo>
                  <a:pt x="1739180" y="1787220"/>
                </a:lnTo>
                <a:lnTo>
                  <a:pt x="1773671" y="1753967"/>
                </a:lnTo>
                <a:lnTo>
                  <a:pt x="1806660" y="1719050"/>
                </a:lnTo>
                <a:lnTo>
                  <a:pt x="1838072" y="1682500"/>
                </a:lnTo>
                <a:lnTo>
                  <a:pt x="1867831" y="1644348"/>
                </a:lnTo>
                <a:lnTo>
                  <a:pt x="1895862" y="1604624"/>
                </a:lnTo>
                <a:lnTo>
                  <a:pt x="1922089" y="1563359"/>
                </a:lnTo>
                <a:lnTo>
                  <a:pt x="1946438" y="1520583"/>
                </a:lnTo>
                <a:lnTo>
                  <a:pt x="1968832" y="1476326"/>
                </a:lnTo>
                <a:lnTo>
                  <a:pt x="1989197" y="1430620"/>
                </a:lnTo>
                <a:lnTo>
                  <a:pt x="2007457" y="1383493"/>
                </a:lnTo>
                <a:lnTo>
                  <a:pt x="2023537" y="1334978"/>
                </a:lnTo>
                <a:lnTo>
                  <a:pt x="2036628" y="1288080"/>
                </a:lnTo>
                <a:lnTo>
                  <a:pt x="2047428" y="1241092"/>
                </a:lnTo>
                <a:lnTo>
                  <a:pt x="2055971" y="1194074"/>
                </a:lnTo>
                <a:lnTo>
                  <a:pt x="2062289" y="1147090"/>
                </a:lnTo>
                <a:lnTo>
                  <a:pt x="2066415" y="1100200"/>
                </a:lnTo>
                <a:lnTo>
                  <a:pt x="2068384" y="1053467"/>
                </a:lnTo>
                <a:lnTo>
                  <a:pt x="2068227" y="1006953"/>
                </a:lnTo>
                <a:lnTo>
                  <a:pt x="2065977" y="960720"/>
                </a:lnTo>
                <a:lnTo>
                  <a:pt x="2061669" y="914829"/>
                </a:lnTo>
                <a:lnTo>
                  <a:pt x="2055334" y="869342"/>
                </a:lnTo>
                <a:lnTo>
                  <a:pt x="2047006" y="824323"/>
                </a:lnTo>
                <a:lnTo>
                  <a:pt x="2036718" y="779831"/>
                </a:lnTo>
                <a:lnTo>
                  <a:pt x="2024503" y="735930"/>
                </a:lnTo>
                <a:lnTo>
                  <a:pt x="2010394" y="692682"/>
                </a:lnTo>
                <a:lnTo>
                  <a:pt x="1994424" y="650147"/>
                </a:lnTo>
                <a:lnTo>
                  <a:pt x="1976626" y="608389"/>
                </a:lnTo>
                <a:lnTo>
                  <a:pt x="1957034" y="567469"/>
                </a:lnTo>
                <a:lnTo>
                  <a:pt x="1935680" y="527450"/>
                </a:lnTo>
                <a:lnTo>
                  <a:pt x="1912597" y="488392"/>
                </a:lnTo>
                <a:lnTo>
                  <a:pt x="1887818" y="450358"/>
                </a:lnTo>
                <a:lnTo>
                  <a:pt x="1861377" y="413410"/>
                </a:lnTo>
                <a:lnTo>
                  <a:pt x="1833307" y="377610"/>
                </a:lnTo>
                <a:lnTo>
                  <a:pt x="1803640" y="343020"/>
                </a:lnTo>
                <a:lnTo>
                  <a:pt x="1772409" y="309701"/>
                </a:lnTo>
                <a:lnTo>
                  <a:pt x="1739648" y="277717"/>
                </a:lnTo>
                <a:lnTo>
                  <a:pt x="1705390" y="247127"/>
                </a:lnTo>
                <a:lnTo>
                  <a:pt x="1669668" y="217996"/>
                </a:lnTo>
                <a:lnTo>
                  <a:pt x="1632515" y="190384"/>
                </a:lnTo>
                <a:lnTo>
                  <a:pt x="1593964" y="164353"/>
                </a:lnTo>
                <a:lnTo>
                  <a:pt x="1554047" y="139966"/>
                </a:lnTo>
                <a:lnTo>
                  <a:pt x="1512799" y="117284"/>
                </a:lnTo>
                <a:lnTo>
                  <a:pt x="1470251" y="96369"/>
                </a:lnTo>
                <a:lnTo>
                  <a:pt x="1426438" y="77284"/>
                </a:lnTo>
                <a:lnTo>
                  <a:pt x="1381392" y="60090"/>
                </a:lnTo>
                <a:lnTo>
                  <a:pt x="1335146" y="44849"/>
                </a:lnTo>
                <a:close/>
              </a:path>
            </a:pathLst>
          </a:custGeom>
          <a:ln w="25400">
            <a:solidFill>
              <a:srgbClr val="E52329"/>
            </a:solidFill>
          </a:ln>
        </p:spPr>
        <p:txBody>
          <a:bodyPr wrap="square" lIns="0" tIns="0" rIns="0" bIns="0" rtlCol="0"/>
          <a:lstStyle/>
          <a:p>
            <a:endParaRPr dirty="0"/>
          </a:p>
        </p:txBody>
      </p:sp>
      <p:pic>
        <p:nvPicPr>
          <p:cNvPr id="17" name="Рисунок 16"/>
          <p:cNvPicPr>
            <a:picLocks noChangeAspect="1"/>
          </p:cNvPicPr>
          <p:nvPr userDrawn="1"/>
        </p:nvPicPr>
        <p:blipFill rotWithShape="1">
          <a:blip r:embed="rId2"/>
          <a:srcRect t="11266" r="458"/>
          <a:stretch/>
        </p:blipFill>
        <p:spPr>
          <a:xfrm>
            <a:off x="-8247" y="-19456"/>
            <a:ext cx="12204935" cy="898075"/>
          </a:xfrm>
          <a:prstGeom prst="rect">
            <a:avLst/>
          </a:prstGeom>
        </p:spPr>
      </p:pic>
      <p:sp>
        <p:nvSpPr>
          <p:cNvPr id="18" name="Заголовок 1"/>
          <p:cNvSpPr>
            <a:spLocks noGrp="1"/>
          </p:cNvSpPr>
          <p:nvPr>
            <p:ph type="title" hasCustomPrompt="1"/>
          </p:nvPr>
        </p:nvSpPr>
        <p:spPr>
          <a:xfrm>
            <a:off x="261730" y="250801"/>
            <a:ext cx="9935817" cy="606287"/>
          </a:xfrm>
        </p:spPr>
        <p:txBody>
          <a:bodyPr>
            <a:normAutofit/>
          </a:bodyPr>
          <a:lstStyle>
            <a:lvl1pPr>
              <a:defRPr sz="2400">
                <a:solidFill>
                  <a:srgbClr val="E52329"/>
                </a:solidFill>
              </a:defRPr>
            </a:lvl1pPr>
          </a:lstStyle>
          <a:p>
            <a:r>
              <a:rPr lang="ru-RU" dirty="0"/>
              <a:t>ОБРАЗЕЦ ЗАГОЛОВКА</a:t>
            </a:r>
          </a:p>
        </p:txBody>
      </p:sp>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8203"/>
            <a:ext cx="12192000" cy="6875042"/>
          </a:xfrm>
          <a:prstGeom prst="rect">
            <a:avLst/>
          </a:prstGeom>
        </p:spPr>
      </p:pic>
    </p:spTree>
    <p:extLst>
      <p:ext uri="{BB962C8B-B14F-4D97-AF65-F5344CB8AC3E}">
        <p14:creationId xmlns:p14="http://schemas.microsoft.com/office/powerpoint/2010/main" val="192220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Красная три диаграммы">
    <p:spTree>
      <p:nvGrpSpPr>
        <p:cNvPr id="1" name=""/>
        <p:cNvGrpSpPr/>
        <p:nvPr/>
      </p:nvGrpSpPr>
      <p:grpSpPr>
        <a:xfrm>
          <a:off x="0" y="0"/>
          <a:ext cx="0" cy="0"/>
          <a:chOff x="0" y="0"/>
          <a:chExt cx="0" cy="0"/>
        </a:xfrm>
      </p:grpSpPr>
      <p:sp>
        <p:nvSpPr>
          <p:cNvPr id="12" name="Диаграмма 11">
            <a:extLst>
              <a:ext uri="{FF2B5EF4-FFF2-40B4-BE49-F238E27FC236}">
                <a16:creationId xmlns:a16="http://schemas.microsoft.com/office/drawing/2014/main" id="{D84E3CF9-3074-F442-BDAB-3A12F77A84F2}"/>
              </a:ext>
            </a:extLst>
          </p:cNvPr>
          <p:cNvSpPr>
            <a:spLocks noGrp="1"/>
          </p:cNvSpPr>
          <p:nvPr>
            <p:ph type="chart" sz="quarter" idx="20"/>
          </p:nvPr>
        </p:nvSpPr>
        <p:spPr>
          <a:xfrm>
            <a:off x="906463" y="1979613"/>
            <a:ext cx="3318065" cy="4213225"/>
          </a:xfrm>
          <a:prstGeom prst="rect">
            <a:avLst/>
          </a:prstGeom>
        </p:spPr>
        <p:txBody>
          <a:bodyPr/>
          <a:lstStyle>
            <a:lvl1pPr marL="0" indent="0">
              <a:buNone/>
              <a:defRPr sz="1400">
                <a:solidFill>
                  <a:schemeClr val="tx1">
                    <a:lumMod val="65000"/>
                    <a:lumOff val="35000"/>
                  </a:schemeClr>
                </a:solidFill>
              </a:defRPr>
            </a:lvl1pPr>
          </a:lstStyle>
          <a:p>
            <a:endParaRPr lang="ru-RU" dirty="0"/>
          </a:p>
        </p:txBody>
      </p:sp>
      <p:sp>
        <p:nvSpPr>
          <p:cNvPr id="16" name="Диаграмма 11">
            <a:extLst>
              <a:ext uri="{FF2B5EF4-FFF2-40B4-BE49-F238E27FC236}">
                <a16:creationId xmlns:a16="http://schemas.microsoft.com/office/drawing/2014/main" id="{6A7AF6B9-31F4-5842-959D-C7C0A2FBFC32}"/>
              </a:ext>
            </a:extLst>
          </p:cNvPr>
          <p:cNvSpPr>
            <a:spLocks noGrp="1"/>
          </p:cNvSpPr>
          <p:nvPr>
            <p:ph type="chart" sz="quarter" idx="21"/>
          </p:nvPr>
        </p:nvSpPr>
        <p:spPr>
          <a:xfrm>
            <a:off x="4701223" y="1979613"/>
            <a:ext cx="3318065" cy="4213225"/>
          </a:xfrm>
          <a:prstGeom prst="rect">
            <a:avLst/>
          </a:prstGeom>
        </p:spPr>
        <p:txBody>
          <a:bodyPr/>
          <a:lstStyle>
            <a:lvl1pPr marL="0" indent="0">
              <a:buNone/>
              <a:defRPr sz="1400">
                <a:solidFill>
                  <a:schemeClr val="tx1">
                    <a:lumMod val="65000"/>
                    <a:lumOff val="35000"/>
                  </a:schemeClr>
                </a:solidFill>
              </a:defRPr>
            </a:lvl1pPr>
          </a:lstStyle>
          <a:p>
            <a:endParaRPr lang="ru-RU" dirty="0"/>
          </a:p>
        </p:txBody>
      </p:sp>
      <p:sp>
        <p:nvSpPr>
          <p:cNvPr id="17" name="Диаграмма 11">
            <a:extLst>
              <a:ext uri="{FF2B5EF4-FFF2-40B4-BE49-F238E27FC236}">
                <a16:creationId xmlns:a16="http://schemas.microsoft.com/office/drawing/2014/main" id="{5554B332-0343-8C46-B02B-2F31FFC7D519}"/>
              </a:ext>
            </a:extLst>
          </p:cNvPr>
          <p:cNvSpPr>
            <a:spLocks noGrp="1"/>
          </p:cNvSpPr>
          <p:nvPr>
            <p:ph type="chart" sz="quarter" idx="22"/>
          </p:nvPr>
        </p:nvSpPr>
        <p:spPr>
          <a:xfrm>
            <a:off x="8495983" y="1979613"/>
            <a:ext cx="3318065" cy="4213225"/>
          </a:xfrm>
          <a:prstGeom prst="rect">
            <a:avLst/>
          </a:prstGeom>
        </p:spPr>
        <p:txBody>
          <a:bodyPr/>
          <a:lstStyle>
            <a:lvl1pPr marL="0" indent="0">
              <a:buNone/>
              <a:defRPr sz="1400">
                <a:solidFill>
                  <a:schemeClr val="tx1">
                    <a:lumMod val="65000"/>
                    <a:lumOff val="35000"/>
                  </a:schemeClr>
                </a:solidFill>
              </a:defRPr>
            </a:lvl1pPr>
          </a:lstStyle>
          <a:p>
            <a:endParaRPr lang="ru-RU" dirty="0"/>
          </a:p>
        </p:txBody>
      </p:sp>
      <p:sp>
        <p:nvSpPr>
          <p:cNvPr id="15" name="Номер слайда 5"/>
          <p:cNvSpPr>
            <a:spLocks noGrp="1"/>
          </p:cNvSpPr>
          <p:nvPr>
            <p:ph type="sldNum" sz="quarter" idx="12"/>
          </p:nvPr>
        </p:nvSpPr>
        <p:spPr>
          <a:xfrm>
            <a:off x="9167191" y="6356350"/>
            <a:ext cx="2743200" cy="365125"/>
          </a:xfrm>
        </p:spPr>
        <p:txBody>
          <a:bodyPr/>
          <a:lstStyle/>
          <a:p>
            <a:fld id="{84049D09-805E-4DF5-800B-D3C77666E972}" type="slidenum">
              <a:rPr lang="ru-RU" smtClean="0"/>
              <a:t>‹#›</a:t>
            </a:fld>
            <a:endParaRPr lang="ru-RU" dirty="0"/>
          </a:p>
        </p:txBody>
      </p:sp>
      <p:sp>
        <p:nvSpPr>
          <p:cNvPr id="18" name="object 51"/>
          <p:cNvSpPr/>
          <p:nvPr userDrawn="1"/>
        </p:nvSpPr>
        <p:spPr>
          <a:xfrm>
            <a:off x="11614601" y="6347327"/>
            <a:ext cx="340036" cy="353083"/>
          </a:xfrm>
          <a:custGeom>
            <a:avLst/>
            <a:gdLst/>
            <a:ahLst/>
            <a:cxnLst/>
            <a:rect l="l" t="t" r="r" b="b"/>
            <a:pathLst>
              <a:path w="2068829" h="2148204">
                <a:moveTo>
                  <a:pt x="1335146" y="44849"/>
                </a:moveTo>
                <a:lnTo>
                  <a:pt x="1288243" y="31758"/>
                </a:lnTo>
                <a:lnTo>
                  <a:pt x="1241249" y="20957"/>
                </a:lnTo>
                <a:lnTo>
                  <a:pt x="1194225" y="12414"/>
                </a:lnTo>
                <a:lnTo>
                  <a:pt x="1147234" y="6096"/>
                </a:lnTo>
                <a:lnTo>
                  <a:pt x="1100338" y="1968"/>
                </a:lnTo>
                <a:lnTo>
                  <a:pt x="1053599" y="0"/>
                </a:lnTo>
                <a:lnTo>
                  <a:pt x="1007078" y="156"/>
                </a:lnTo>
                <a:lnTo>
                  <a:pt x="960837" y="2404"/>
                </a:lnTo>
                <a:lnTo>
                  <a:pt x="914940" y="6712"/>
                </a:lnTo>
                <a:lnTo>
                  <a:pt x="869446" y="13046"/>
                </a:lnTo>
                <a:lnTo>
                  <a:pt x="824420" y="21372"/>
                </a:lnTo>
                <a:lnTo>
                  <a:pt x="779921" y="31659"/>
                </a:lnTo>
                <a:lnTo>
                  <a:pt x="736013" y="43873"/>
                </a:lnTo>
                <a:lnTo>
                  <a:pt x="692757" y="57980"/>
                </a:lnTo>
                <a:lnTo>
                  <a:pt x="650216" y="73948"/>
                </a:lnTo>
                <a:lnTo>
                  <a:pt x="608450" y="91744"/>
                </a:lnTo>
                <a:lnTo>
                  <a:pt x="567523" y="111335"/>
                </a:lnTo>
                <a:lnTo>
                  <a:pt x="527496" y="132687"/>
                </a:lnTo>
                <a:lnTo>
                  <a:pt x="488432" y="155768"/>
                </a:lnTo>
                <a:lnTo>
                  <a:pt x="450391" y="180545"/>
                </a:lnTo>
                <a:lnTo>
                  <a:pt x="413436" y="206984"/>
                </a:lnTo>
                <a:lnTo>
                  <a:pt x="377630" y="235052"/>
                </a:lnTo>
                <a:lnTo>
                  <a:pt x="343033" y="264716"/>
                </a:lnTo>
                <a:lnTo>
                  <a:pt x="309708" y="295944"/>
                </a:lnTo>
                <a:lnTo>
                  <a:pt x="277717" y="328703"/>
                </a:lnTo>
                <a:lnTo>
                  <a:pt x="247122" y="362958"/>
                </a:lnTo>
                <a:lnTo>
                  <a:pt x="217984" y="398678"/>
                </a:lnTo>
                <a:lnTo>
                  <a:pt x="190367" y="435828"/>
                </a:lnTo>
                <a:lnTo>
                  <a:pt x="164331" y="474377"/>
                </a:lnTo>
                <a:lnTo>
                  <a:pt x="139939" y="514290"/>
                </a:lnTo>
                <a:lnTo>
                  <a:pt x="117252" y="555536"/>
                </a:lnTo>
                <a:lnTo>
                  <a:pt x="96333" y="598080"/>
                </a:lnTo>
                <a:lnTo>
                  <a:pt x="77243" y="641890"/>
                </a:lnTo>
                <a:lnTo>
                  <a:pt x="60045" y="686933"/>
                </a:lnTo>
                <a:lnTo>
                  <a:pt x="44801" y="733176"/>
                </a:lnTo>
                <a:lnTo>
                  <a:pt x="31227" y="782000"/>
                </a:lnTo>
                <a:lnTo>
                  <a:pt x="20148" y="830912"/>
                </a:lnTo>
                <a:lnTo>
                  <a:pt x="11524" y="879844"/>
                </a:lnTo>
                <a:lnTo>
                  <a:pt x="5318" y="928726"/>
                </a:lnTo>
                <a:lnTo>
                  <a:pt x="1489" y="977490"/>
                </a:lnTo>
                <a:lnTo>
                  <a:pt x="0" y="1026067"/>
                </a:lnTo>
                <a:lnTo>
                  <a:pt x="810" y="1074389"/>
                </a:lnTo>
                <a:lnTo>
                  <a:pt x="3880" y="1122385"/>
                </a:lnTo>
                <a:lnTo>
                  <a:pt x="9173" y="1169988"/>
                </a:lnTo>
                <a:lnTo>
                  <a:pt x="16648" y="1217129"/>
                </a:lnTo>
                <a:lnTo>
                  <a:pt x="26267" y="1263739"/>
                </a:lnTo>
                <a:lnTo>
                  <a:pt x="37991" y="1309748"/>
                </a:lnTo>
                <a:lnTo>
                  <a:pt x="51781" y="1355089"/>
                </a:lnTo>
                <a:lnTo>
                  <a:pt x="67597" y="1399692"/>
                </a:lnTo>
                <a:lnTo>
                  <a:pt x="85402" y="1443488"/>
                </a:lnTo>
                <a:lnTo>
                  <a:pt x="105155" y="1486409"/>
                </a:lnTo>
                <a:lnTo>
                  <a:pt x="126817" y="1528386"/>
                </a:lnTo>
                <a:lnTo>
                  <a:pt x="127033" y="1528945"/>
                </a:lnTo>
                <a:lnTo>
                  <a:pt x="126081" y="1529098"/>
                </a:lnTo>
                <a:lnTo>
                  <a:pt x="126360" y="1529720"/>
                </a:lnTo>
                <a:lnTo>
                  <a:pt x="149329" y="1577686"/>
                </a:lnTo>
                <a:lnTo>
                  <a:pt x="167701" y="1624292"/>
                </a:lnTo>
                <a:lnTo>
                  <a:pt x="181457" y="1669587"/>
                </a:lnTo>
                <a:lnTo>
                  <a:pt x="190577" y="1713618"/>
                </a:lnTo>
                <a:lnTo>
                  <a:pt x="195041" y="1756436"/>
                </a:lnTo>
                <a:lnTo>
                  <a:pt x="194829" y="1798087"/>
                </a:lnTo>
                <a:lnTo>
                  <a:pt x="189922" y="1838620"/>
                </a:lnTo>
                <a:lnTo>
                  <a:pt x="180300" y="1878084"/>
                </a:lnTo>
                <a:lnTo>
                  <a:pt x="165942" y="1916528"/>
                </a:lnTo>
                <a:lnTo>
                  <a:pt x="146830" y="1953998"/>
                </a:lnTo>
                <a:lnTo>
                  <a:pt x="122943" y="1990545"/>
                </a:lnTo>
                <a:lnTo>
                  <a:pt x="94261" y="2026216"/>
                </a:lnTo>
                <a:lnTo>
                  <a:pt x="60766" y="2061059"/>
                </a:lnTo>
                <a:lnTo>
                  <a:pt x="22436" y="2095124"/>
                </a:lnTo>
                <a:lnTo>
                  <a:pt x="46664" y="2100228"/>
                </a:lnTo>
                <a:lnTo>
                  <a:pt x="104401" y="2110707"/>
                </a:lnTo>
                <a:lnTo>
                  <a:pt x="173433" y="2121008"/>
                </a:lnTo>
                <a:lnTo>
                  <a:pt x="211780" y="2125889"/>
                </a:lnTo>
                <a:lnTo>
                  <a:pt x="252467" y="2130482"/>
                </a:lnTo>
                <a:lnTo>
                  <a:pt x="295330" y="2134708"/>
                </a:lnTo>
                <a:lnTo>
                  <a:pt x="340210" y="2138484"/>
                </a:lnTo>
                <a:lnTo>
                  <a:pt x="386943" y="2141731"/>
                </a:lnTo>
                <a:lnTo>
                  <a:pt x="435368" y="2144367"/>
                </a:lnTo>
                <a:lnTo>
                  <a:pt x="485325" y="2146311"/>
                </a:lnTo>
                <a:lnTo>
                  <a:pt x="536650" y="2147483"/>
                </a:lnTo>
                <a:lnTo>
                  <a:pt x="589183" y="2147802"/>
                </a:lnTo>
                <a:lnTo>
                  <a:pt x="642761" y="2147186"/>
                </a:lnTo>
                <a:lnTo>
                  <a:pt x="697224" y="2145555"/>
                </a:lnTo>
                <a:lnTo>
                  <a:pt x="752408" y="2142829"/>
                </a:lnTo>
                <a:lnTo>
                  <a:pt x="808154" y="2138925"/>
                </a:lnTo>
                <a:lnTo>
                  <a:pt x="864299" y="2133765"/>
                </a:lnTo>
                <a:lnTo>
                  <a:pt x="920681" y="2127265"/>
                </a:lnTo>
                <a:lnTo>
                  <a:pt x="977140" y="2119347"/>
                </a:lnTo>
                <a:lnTo>
                  <a:pt x="1033512" y="2109928"/>
                </a:lnTo>
                <a:lnTo>
                  <a:pt x="1089637" y="2098928"/>
                </a:lnTo>
                <a:lnTo>
                  <a:pt x="1145353" y="2086266"/>
                </a:lnTo>
                <a:lnTo>
                  <a:pt x="1200498" y="2071861"/>
                </a:lnTo>
                <a:lnTo>
                  <a:pt x="1254911" y="2055633"/>
                </a:lnTo>
                <a:lnTo>
                  <a:pt x="1308430" y="2037501"/>
                </a:lnTo>
                <a:lnTo>
                  <a:pt x="1360893" y="2017383"/>
                </a:lnTo>
                <a:lnTo>
                  <a:pt x="1412139" y="1995198"/>
                </a:lnTo>
                <a:lnTo>
                  <a:pt x="1462006" y="1970867"/>
                </a:lnTo>
                <a:lnTo>
                  <a:pt x="1504904" y="1950109"/>
                </a:lnTo>
                <a:lnTo>
                  <a:pt x="1546827" y="1927474"/>
                </a:lnTo>
                <a:lnTo>
                  <a:pt x="1587699" y="1902993"/>
                </a:lnTo>
                <a:lnTo>
                  <a:pt x="1627446" y="1876697"/>
                </a:lnTo>
                <a:lnTo>
                  <a:pt x="1665992" y="1848616"/>
                </a:lnTo>
                <a:lnTo>
                  <a:pt x="1703262" y="1818780"/>
                </a:lnTo>
                <a:lnTo>
                  <a:pt x="1739180" y="1787220"/>
                </a:lnTo>
                <a:lnTo>
                  <a:pt x="1773671" y="1753967"/>
                </a:lnTo>
                <a:lnTo>
                  <a:pt x="1806660" y="1719050"/>
                </a:lnTo>
                <a:lnTo>
                  <a:pt x="1838072" y="1682500"/>
                </a:lnTo>
                <a:lnTo>
                  <a:pt x="1867831" y="1644348"/>
                </a:lnTo>
                <a:lnTo>
                  <a:pt x="1895862" y="1604624"/>
                </a:lnTo>
                <a:lnTo>
                  <a:pt x="1922089" y="1563359"/>
                </a:lnTo>
                <a:lnTo>
                  <a:pt x="1946438" y="1520583"/>
                </a:lnTo>
                <a:lnTo>
                  <a:pt x="1968832" y="1476326"/>
                </a:lnTo>
                <a:lnTo>
                  <a:pt x="1989197" y="1430620"/>
                </a:lnTo>
                <a:lnTo>
                  <a:pt x="2007457" y="1383493"/>
                </a:lnTo>
                <a:lnTo>
                  <a:pt x="2023537" y="1334978"/>
                </a:lnTo>
                <a:lnTo>
                  <a:pt x="2036628" y="1288080"/>
                </a:lnTo>
                <a:lnTo>
                  <a:pt x="2047428" y="1241092"/>
                </a:lnTo>
                <a:lnTo>
                  <a:pt x="2055971" y="1194074"/>
                </a:lnTo>
                <a:lnTo>
                  <a:pt x="2062289" y="1147090"/>
                </a:lnTo>
                <a:lnTo>
                  <a:pt x="2066415" y="1100200"/>
                </a:lnTo>
                <a:lnTo>
                  <a:pt x="2068384" y="1053467"/>
                </a:lnTo>
                <a:lnTo>
                  <a:pt x="2068227" y="1006953"/>
                </a:lnTo>
                <a:lnTo>
                  <a:pt x="2065977" y="960720"/>
                </a:lnTo>
                <a:lnTo>
                  <a:pt x="2061669" y="914829"/>
                </a:lnTo>
                <a:lnTo>
                  <a:pt x="2055334" y="869342"/>
                </a:lnTo>
                <a:lnTo>
                  <a:pt x="2047006" y="824323"/>
                </a:lnTo>
                <a:lnTo>
                  <a:pt x="2036718" y="779831"/>
                </a:lnTo>
                <a:lnTo>
                  <a:pt x="2024503" y="735930"/>
                </a:lnTo>
                <a:lnTo>
                  <a:pt x="2010394" y="692682"/>
                </a:lnTo>
                <a:lnTo>
                  <a:pt x="1994424" y="650147"/>
                </a:lnTo>
                <a:lnTo>
                  <a:pt x="1976626" y="608389"/>
                </a:lnTo>
                <a:lnTo>
                  <a:pt x="1957034" y="567469"/>
                </a:lnTo>
                <a:lnTo>
                  <a:pt x="1935680" y="527450"/>
                </a:lnTo>
                <a:lnTo>
                  <a:pt x="1912597" y="488392"/>
                </a:lnTo>
                <a:lnTo>
                  <a:pt x="1887818" y="450358"/>
                </a:lnTo>
                <a:lnTo>
                  <a:pt x="1861377" y="413410"/>
                </a:lnTo>
                <a:lnTo>
                  <a:pt x="1833307" y="377610"/>
                </a:lnTo>
                <a:lnTo>
                  <a:pt x="1803640" y="343020"/>
                </a:lnTo>
                <a:lnTo>
                  <a:pt x="1772409" y="309701"/>
                </a:lnTo>
                <a:lnTo>
                  <a:pt x="1739648" y="277717"/>
                </a:lnTo>
                <a:lnTo>
                  <a:pt x="1705390" y="247127"/>
                </a:lnTo>
                <a:lnTo>
                  <a:pt x="1669668" y="217996"/>
                </a:lnTo>
                <a:lnTo>
                  <a:pt x="1632515" y="190384"/>
                </a:lnTo>
                <a:lnTo>
                  <a:pt x="1593964" y="164353"/>
                </a:lnTo>
                <a:lnTo>
                  <a:pt x="1554047" y="139966"/>
                </a:lnTo>
                <a:lnTo>
                  <a:pt x="1512799" y="117284"/>
                </a:lnTo>
                <a:lnTo>
                  <a:pt x="1470251" y="96369"/>
                </a:lnTo>
                <a:lnTo>
                  <a:pt x="1426438" y="77284"/>
                </a:lnTo>
                <a:lnTo>
                  <a:pt x="1381392" y="60090"/>
                </a:lnTo>
                <a:lnTo>
                  <a:pt x="1335146" y="44849"/>
                </a:lnTo>
                <a:close/>
              </a:path>
            </a:pathLst>
          </a:custGeom>
          <a:ln w="25400">
            <a:solidFill>
              <a:srgbClr val="E52329"/>
            </a:solidFill>
          </a:ln>
        </p:spPr>
        <p:txBody>
          <a:bodyPr wrap="square" lIns="0" tIns="0" rIns="0" bIns="0" rtlCol="0"/>
          <a:lstStyle/>
          <a:p>
            <a:endParaRPr dirty="0"/>
          </a:p>
        </p:txBody>
      </p:sp>
      <p:pic>
        <p:nvPicPr>
          <p:cNvPr id="20" name="Рисунок 19"/>
          <p:cNvPicPr>
            <a:picLocks noChangeAspect="1"/>
          </p:cNvPicPr>
          <p:nvPr userDrawn="1"/>
        </p:nvPicPr>
        <p:blipFill rotWithShape="1">
          <a:blip r:embed="rId2"/>
          <a:srcRect t="11266" r="458"/>
          <a:stretch/>
        </p:blipFill>
        <p:spPr>
          <a:xfrm>
            <a:off x="-8247" y="-19456"/>
            <a:ext cx="12204935" cy="898075"/>
          </a:xfrm>
          <a:prstGeom prst="rect">
            <a:avLst/>
          </a:prstGeom>
        </p:spPr>
      </p:pic>
      <p:sp>
        <p:nvSpPr>
          <p:cNvPr id="21" name="Заголовок 1"/>
          <p:cNvSpPr>
            <a:spLocks noGrp="1"/>
          </p:cNvSpPr>
          <p:nvPr>
            <p:ph type="title" hasCustomPrompt="1"/>
          </p:nvPr>
        </p:nvSpPr>
        <p:spPr>
          <a:xfrm>
            <a:off x="261730" y="250801"/>
            <a:ext cx="9935817" cy="606287"/>
          </a:xfrm>
        </p:spPr>
        <p:txBody>
          <a:bodyPr>
            <a:normAutofit/>
          </a:bodyPr>
          <a:lstStyle>
            <a:lvl1pPr>
              <a:defRPr sz="2400">
                <a:solidFill>
                  <a:srgbClr val="E52329"/>
                </a:solidFill>
              </a:defRPr>
            </a:lvl1pPr>
          </a:lstStyle>
          <a:p>
            <a:r>
              <a:rPr lang="ru-RU" dirty="0"/>
              <a:t>ОБРАЗЕЦ ЗАГОЛОВКА</a:t>
            </a:r>
          </a:p>
        </p:txBody>
      </p:sp>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8203"/>
            <a:ext cx="12192000" cy="6875042"/>
          </a:xfrm>
          <a:prstGeom prst="rect">
            <a:avLst/>
          </a:prstGeom>
        </p:spPr>
      </p:pic>
    </p:spTree>
    <p:extLst>
      <p:ext uri="{BB962C8B-B14F-4D97-AF65-F5344CB8AC3E}">
        <p14:creationId xmlns:p14="http://schemas.microsoft.com/office/powerpoint/2010/main" val="184368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тбивочный желтый">
    <p:bg>
      <p:bgPr>
        <a:solidFill>
          <a:srgbClr val="F7A823"/>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524000" y="1096725"/>
            <a:ext cx="9144000" cy="2387600"/>
          </a:xfrm>
        </p:spPr>
        <p:txBody>
          <a:bodyPr anchor="b">
            <a:normAutofit/>
          </a:bodyPr>
          <a:lstStyle>
            <a:lvl1pPr algn="ctr">
              <a:defRPr sz="4400">
                <a:solidFill>
                  <a:schemeClr val="bg1"/>
                </a:solidFill>
              </a:defRPr>
            </a:lvl1pPr>
          </a:lstStyle>
          <a:p>
            <a:r>
              <a:rPr lang="ru-RU" dirty="0"/>
              <a:t>ОБРАЗЕЦ ЗАГОЛОВКА</a:t>
            </a:r>
          </a:p>
        </p:txBody>
      </p:sp>
      <p:sp>
        <p:nvSpPr>
          <p:cNvPr id="3" name="Подзаголовок 2"/>
          <p:cNvSpPr>
            <a:spLocks noGrp="1"/>
          </p:cNvSpPr>
          <p:nvPr>
            <p:ph type="subTitle" idx="1"/>
          </p:nvPr>
        </p:nvSpPr>
        <p:spPr>
          <a:xfrm>
            <a:off x="1524000" y="350803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pic>
        <p:nvPicPr>
          <p:cNvPr id="4" name="Рисунок 3"/>
          <p:cNvPicPr>
            <a:picLocks noChangeAspect="1"/>
          </p:cNvPicPr>
          <p:nvPr userDrawn="1"/>
        </p:nvPicPr>
        <p:blipFill>
          <a:blip r:embed="rId2"/>
          <a:stretch>
            <a:fillRect/>
          </a:stretch>
        </p:blipFill>
        <p:spPr>
          <a:xfrm>
            <a:off x="288847" y="5510641"/>
            <a:ext cx="1565005" cy="1150301"/>
          </a:xfrm>
          <a:prstGeom prst="rect">
            <a:avLst/>
          </a:prstGeom>
        </p:spPr>
      </p:pic>
      <p:sp>
        <p:nvSpPr>
          <p:cNvPr id="6" name="Текст 14">
            <a:extLst>
              <a:ext uri="{FF2B5EF4-FFF2-40B4-BE49-F238E27FC236}">
                <a16:creationId xmlns:a16="http://schemas.microsoft.com/office/drawing/2014/main" id="{CE17F912-CF20-BD49-9AFF-A8CD5207E5F9}"/>
              </a:ext>
            </a:extLst>
          </p:cNvPr>
          <p:cNvSpPr>
            <a:spLocks noGrp="1"/>
          </p:cNvSpPr>
          <p:nvPr>
            <p:ph type="body" sz="quarter" idx="12" hasCustomPrompt="1"/>
          </p:nvPr>
        </p:nvSpPr>
        <p:spPr>
          <a:xfrm>
            <a:off x="4344987" y="6016273"/>
            <a:ext cx="3502025" cy="409242"/>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ru-RU" sz="2000" b="1" kern="1200" dirty="0">
                <a:solidFill>
                  <a:schemeClr val="bg1"/>
                </a:solidFill>
                <a:latin typeface="Arial" panose="020B0604020202020204" pitchFamily="34" charset="0"/>
                <a:ea typeface="+mn-ea"/>
                <a:cs typeface="Arial" panose="020B0604020202020204" pitchFamily="34" charset="0"/>
              </a:defRPr>
            </a:lvl1pPr>
          </a:lstStyle>
          <a:p>
            <a:pPr marL="0" indent="0">
              <a:buNone/>
            </a:pPr>
            <a:r>
              <a:rPr lang="ru-RU" dirty="0"/>
              <a:t>РОССТАТ</a:t>
            </a:r>
          </a:p>
        </p:txBody>
      </p:sp>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5701"/>
            <a:ext cx="12688195" cy="7154845"/>
          </a:xfrm>
          <a:prstGeom prst="rect">
            <a:avLst/>
          </a:prstGeom>
        </p:spPr>
      </p:pic>
    </p:spTree>
    <p:extLst>
      <p:ext uri="{BB962C8B-B14F-4D97-AF65-F5344CB8AC3E}">
        <p14:creationId xmlns:p14="http://schemas.microsoft.com/office/powerpoint/2010/main" val="12730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Желтый большое фото">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A6984BAD-F37B-4F41-9569-40FD370169D5}"/>
              </a:ext>
            </a:extLst>
          </p:cNvPr>
          <p:cNvSpPr>
            <a:spLocks noGrp="1"/>
          </p:cNvSpPr>
          <p:nvPr>
            <p:ph type="body" sz="quarter" idx="15" hasCustomPrompt="1"/>
          </p:nvPr>
        </p:nvSpPr>
        <p:spPr>
          <a:xfrm>
            <a:off x="272374" y="1960772"/>
            <a:ext cx="5335471" cy="4080800"/>
          </a:xfrm>
          <a:prstGeom prst="rect">
            <a:avLst/>
          </a:prstGeom>
        </p:spPr>
        <p:txBody>
          <a:bodyPr/>
          <a:lstStyle>
            <a:lvl1pPr marL="0" indent="0" algn="l">
              <a:lnSpc>
                <a:spcPct val="100000"/>
              </a:lnSpc>
              <a:buNone/>
              <a:defRPr sz="1400">
                <a:solidFill>
                  <a:schemeClr val="tx1">
                    <a:lumMod val="65000"/>
                    <a:lumOff val="35000"/>
                  </a:schemeClr>
                </a:solidFill>
              </a:defRPr>
            </a:lvl1pPr>
            <a:lvl2pPr algn="l">
              <a:defRPr sz="1400">
                <a:solidFill>
                  <a:schemeClr val="tx1">
                    <a:lumMod val="65000"/>
                    <a:lumOff val="35000"/>
                  </a:schemeClr>
                </a:solidFill>
              </a:defRPr>
            </a:lvl2pPr>
            <a:lvl3pPr algn="l">
              <a:defRPr sz="1400">
                <a:solidFill>
                  <a:schemeClr val="tx1">
                    <a:lumMod val="65000"/>
                    <a:lumOff val="35000"/>
                  </a:schemeClr>
                </a:solidFill>
              </a:defRPr>
            </a:lvl3pPr>
            <a:lvl4pPr algn="l">
              <a:defRPr sz="1400">
                <a:solidFill>
                  <a:schemeClr val="tx1">
                    <a:lumMod val="65000"/>
                    <a:lumOff val="35000"/>
                  </a:schemeClr>
                </a:solidFill>
              </a:defRPr>
            </a:lvl4pPr>
            <a:lvl5pPr algn="l">
              <a:defRPr sz="1400">
                <a:solidFill>
                  <a:schemeClr val="tx1">
                    <a:lumMod val="65000"/>
                    <a:lumOff val="35000"/>
                  </a:schemeClr>
                </a:solidFill>
              </a:defRPr>
            </a:lvl5pPr>
          </a:lstStyle>
          <a:p>
            <a:pPr lvl="0"/>
            <a:r>
              <a:rPr lang="ru-RU" dirty="0"/>
              <a:t>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a:t>
            </a:r>
          </a:p>
        </p:txBody>
      </p:sp>
      <p:sp>
        <p:nvSpPr>
          <p:cNvPr id="19" name="Рисунок 18">
            <a:extLst>
              <a:ext uri="{FF2B5EF4-FFF2-40B4-BE49-F238E27FC236}">
                <a16:creationId xmlns:a16="http://schemas.microsoft.com/office/drawing/2014/main" id="{80CAA71F-C8C2-B747-B916-4891275C2A9D}"/>
              </a:ext>
            </a:extLst>
          </p:cNvPr>
          <p:cNvSpPr>
            <a:spLocks noGrp="1"/>
          </p:cNvSpPr>
          <p:nvPr>
            <p:ph type="pic" sz="quarter" idx="16"/>
          </p:nvPr>
        </p:nvSpPr>
        <p:spPr>
          <a:xfrm>
            <a:off x="5943600" y="1051560"/>
            <a:ext cx="5893139" cy="4990011"/>
          </a:xfrm>
          <a:prstGeom prst="rect">
            <a:avLst/>
          </a:prstGeom>
        </p:spPr>
        <p:txBody>
          <a:bodyPr/>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4" name="Номер слайда 5"/>
          <p:cNvSpPr>
            <a:spLocks noGrp="1"/>
          </p:cNvSpPr>
          <p:nvPr>
            <p:ph type="sldNum" sz="quarter" idx="12"/>
          </p:nvPr>
        </p:nvSpPr>
        <p:spPr>
          <a:xfrm>
            <a:off x="9167191" y="6356350"/>
            <a:ext cx="2743200" cy="365125"/>
          </a:xfrm>
        </p:spPr>
        <p:txBody>
          <a:bodyPr/>
          <a:lstStyle/>
          <a:p>
            <a:fld id="{84049D09-805E-4DF5-800B-D3C77666E972}" type="slidenum">
              <a:rPr lang="ru-RU" smtClean="0"/>
              <a:t>‹#›</a:t>
            </a:fld>
            <a:endParaRPr lang="ru-RU"/>
          </a:p>
        </p:txBody>
      </p:sp>
      <p:sp>
        <p:nvSpPr>
          <p:cNvPr id="15" name="object 51"/>
          <p:cNvSpPr/>
          <p:nvPr userDrawn="1"/>
        </p:nvSpPr>
        <p:spPr>
          <a:xfrm>
            <a:off x="11614601" y="6347327"/>
            <a:ext cx="340036" cy="353083"/>
          </a:xfrm>
          <a:custGeom>
            <a:avLst/>
            <a:gdLst/>
            <a:ahLst/>
            <a:cxnLst/>
            <a:rect l="l" t="t" r="r" b="b"/>
            <a:pathLst>
              <a:path w="2068829" h="2148204">
                <a:moveTo>
                  <a:pt x="1335146" y="44849"/>
                </a:moveTo>
                <a:lnTo>
                  <a:pt x="1288243" y="31758"/>
                </a:lnTo>
                <a:lnTo>
                  <a:pt x="1241249" y="20957"/>
                </a:lnTo>
                <a:lnTo>
                  <a:pt x="1194225" y="12414"/>
                </a:lnTo>
                <a:lnTo>
                  <a:pt x="1147234" y="6096"/>
                </a:lnTo>
                <a:lnTo>
                  <a:pt x="1100338" y="1968"/>
                </a:lnTo>
                <a:lnTo>
                  <a:pt x="1053599" y="0"/>
                </a:lnTo>
                <a:lnTo>
                  <a:pt x="1007078" y="156"/>
                </a:lnTo>
                <a:lnTo>
                  <a:pt x="960837" y="2404"/>
                </a:lnTo>
                <a:lnTo>
                  <a:pt x="914940" y="6712"/>
                </a:lnTo>
                <a:lnTo>
                  <a:pt x="869446" y="13046"/>
                </a:lnTo>
                <a:lnTo>
                  <a:pt x="824420" y="21372"/>
                </a:lnTo>
                <a:lnTo>
                  <a:pt x="779921" y="31659"/>
                </a:lnTo>
                <a:lnTo>
                  <a:pt x="736013" y="43873"/>
                </a:lnTo>
                <a:lnTo>
                  <a:pt x="692757" y="57980"/>
                </a:lnTo>
                <a:lnTo>
                  <a:pt x="650216" y="73948"/>
                </a:lnTo>
                <a:lnTo>
                  <a:pt x="608450" y="91744"/>
                </a:lnTo>
                <a:lnTo>
                  <a:pt x="567523" y="111335"/>
                </a:lnTo>
                <a:lnTo>
                  <a:pt x="527496" y="132687"/>
                </a:lnTo>
                <a:lnTo>
                  <a:pt x="488432" y="155768"/>
                </a:lnTo>
                <a:lnTo>
                  <a:pt x="450391" y="180545"/>
                </a:lnTo>
                <a:lnTo>
                  <a:pt x="413436" y="206984"/>
                </a:lnTo>
                <a:lnTo>
                  <a:pt x="377630" y="235052"/>
                </a:lnTo>
                <a:lnTo>
                  <a:pt x="343033" y="264716"/>
                </a:lnTo>
                <a:lnTo>
                  <a:pt x="309708" y="295944"/>
                </a:lnTo>
                <a:lnTo>
                  <a:pt x="277717" y="328703"/>
                </a:lnTo>
                <a:lnTo>
                  <a:pt x="247122" y="362958"/>
                </a:lnTo>
                <a:lnTo>
                  <a:pt x="217984" y="398678"/>
                </a:lnTo>
                <a:lnTo>
                  <a:pt x="190367" y="435828"/>
                </a:lnTo>
                <a:lnTo>
                  <a:pt x="164331" y="474377"/>
                </a:lnTo>
                <a:lnTo>
                  <a:pt x="139939" y="514290"/>
                </a:lnTo>
                <a:lnTo>
                  <a:pt x="117252" y="555536"/>
                </a:lnTo>
                <a:lnTo>
                  <a:pt x="96333" y="598080"/>
                </a:lnTo>
                <a:lnTo>
                  <a:pt x="77243" y="641890"/>
                </a:lnTo>
                <a:lnTo>
                  <a:pt x="60045" y="686933"/>
                </a:lnTo>
                <a:lnTo>
                  <a:pt x="44801" y="733176"/>
                </a:lnTo>
                <a:lnTo>
                  <a:pt x="31227" y="782000"/>
                </a:lnTo>
                <a:lnTo>
                  <a:pt x="20148" y="830912"/>
                </a:lnTo>
                <a:lnTo>
                  <a:pt x="11524" y="879844"/>
                </a:lnTo>
                <a:lnTo>
                  <a:pt x="5318" y="928726"/>
                </a:lnTo>
                <a:lnTo>
                  <a:pt x="1489" y="977490"/>
                </a:lnTo>
                <a:lnTo>
                  <a:pt x="0" y="1026067"/>
                </a:lnTo>
                <a:lnTo>
                  <a:pt x="810" y="1074389"/>
                </a:lnTo>
                <a:lnTo>
                  <a:pt x="3880" y="1122385"/>
                </a:lnTo>
                <a:lnTo>
                  <a:pt x="9173" y="1169988"/>
                </a:lnTo>
                <a:lnTo>
                  <a:pt x="16648" y="1217129"/>
                </a:lnTo>
                <a:lnTo>
                  <a:pt x="26267" y="1263739"/>
                </a:lnTo>
                <a:lnTo>
                  <a:pt x="37991" y="1309748"/>
                </a:lnTo>
                <a:lnTo>
                  <a:pt x="51781" y="1355089"/>
                </a:lnTo>
                <a:lnTo>
                  <a:pt x="67597" y="1399692"/>
                </a:lnTo>
                <a:lnTo>
                  <a:pt x="85402" y="1443488"/>
                </a:lnTo>
                <a:lnTo>
                  <a:pt x="105155" y="1486409"/>
                </a:lnTo>
                <a:lnTo>
                  <a:pt x="126817" y="1528386"/>
                </a:lnTo>
                <a:lnTo>
                  <a:pt x="127033" y="1528945"/>
                </a:lnTo>
                <a:lnTo>
                  <a:pt x="126081" y="1529098"/>
                </a:lnTo>
                <a:lnTo>
                  <a:pt x="126360" y="1529720"/>
                </a:lnTo>
                <a:lnTo>
                  <a:pt x="149329" y="1577686"/>
                </a:lnTo>
                <a:lnTo>
                  <a:pt x="167701" y="1624292"/>
                </a:lnTo>
                <a:lnTo>
                  <a:pt x="181457" y="1669587"/>
                </a:lnTo>
                <a:lnTo>
                  <a:pt x="190577" y="1713618"/>
                </a:lnTo>
                <a:lnTo>
                  <a:pt x="195041" y="1756436"/>
                </a:lnTo>
                <a:lnTo>
                  <a:pt x="194829" y="1798087"/>
                </a:lnTo>
                <a:lnTo>
                  <a:pt x="189922" y="1838620"/>
                </a:lnTo>
                <a:lnTo>
                  <a:pt x="180300" y="1878084"/>
                </a:lnTo>
                <a:lnTo>
                  <a:pt x="165942" y="1916528"/>
                </a:lnTo>
                <a:lnTo>
                  <a:pt x="146830" y="1953998"/>
                </a:lnTo>
                <a:lnTo>
                  <a:pt x="122943" y="1990545"/>
                </a:lnTo>
                <a:lnTo>
                  <a:pt x="94261" y="2026216"/>
                </a:lnTo>
                <a:lnTo>
                  <a:pt x="60766" y="2061059"/>
                </a:lnTo>
                <a:lnTo>
                  <a:pt x="22436" y="2095124"/>
                </a:lnTo>
                <a:lnTo>
                  <a:pt x="46664" y="2100228"/>
                </a:lnTo>
                <a:lnTo>
                  <a:pt x="104401" y="2110707"/>
                </a:lnTo>
                <a:lnTo>
                  <a:pt x="173433" y="2121008"/>
                </a:lnTo>
                <a:lnTo>
                  <a:pt x="211780" y="2125889"/>
                </a:lnTo>
                <a:lnTo>
                  <a:pt x="252467" y="2130482"/>
                </a:lnTo>
                <a:lnTo>
                  <a:pt x="295330" y="2134708"/>
                </a:lnTo>
                <a:lnTo>
                  <a:pt x="340210" y="2138484"/>
                </a:lnTo>
                <a:lnTo>
                  <a:pt x="386943" y="2141731"/>
                </a:lnTo>
                <a:lnTo>
                  <a:pt x="435368" y="2144367"/>
                </a:lnTo>
                <a:lnTo>
                  <a:pt x="485325" y="2146311"/>
                </a:lnTo>
                <a:lnTo>
                  <a:pt x="536650" y="2147483"/>
                </a:lnTo>
                <a:lnTo>
                  <a:pt x="589183" y="2147802"/>
                </a:lnTo>
                <a:lnTo>
                  <a:pt x="642761" y="2147186"/>
                </a:lnTo>
                <a:lnTo>
                  <a:pt x="697224" y="2145555"/>
                </a:lnTo>
                <a:lnTo>
                  <a:pt x="752408" y="2142829"/>
                </a:lnTo>
                <a:lnTo>
                  <a:pt x="808154" y="2138925"/>
                </a:lnTo>
                <a:lnTo>
                  <a:pt x="864299" y="2133765"/>
                </a:lnTo>
                <a:lnTo>
                  <a:pt x="920681" y="2127265"/>
                </a:lnTo>
                <a:lnTo>
                  <a:pt x="977140" y="2119347"/>
                </a:lnTo>
                <a:lnTo>
                  <a:pt x="1033512" y="2109928"/>
                </a:lnTo>
                <a:lnTo>
                  <a:pt x="1089637" y="2098928"/>
                </a:lnTo>
                <a:lnTo>
                  <a:pt x="1145353" y="2086266"/>
                </a:lnTo>
                <a:lnTo>
                  <a:pt x="1200498" y="2071861"/>
                </a:lnTo>
                <a:lnTo>
                  <a:pt x="1254911" y="2055633"/>
                </a:lnTo>
                <a:lnTo>
                  <a:pt x="1308430" y="2037501"/>
                </a:lnTo>
                <a:lnTo>
                  <a:pt x="1360893" y="2017383"/>
                </a:lnTo>
                <a:lnTo>
                  <a:pt x="1412139" y="1995198"/>
                </a:lnTo>
                <a:lnTo>
                  <a:pt x="1462006" y="1970867"/>
                </a:lnTo>
                <a:lnTo>
                  <a:pt x="1504904" y="1950109"/>
                </a:lnTo>
                <a:lnTo>
                  <a:pt x="1546827" y="1927474"/>
                </a:lnTo>
                <a:lnTo>
                  <a:pt x="1587699" y="1902993"/>
                </a:lnTo>
                <a:lnTo>
                  <a:pt x="1627446" y="1876697"/>
                </a:lnTo>
                <a:lnTo>
                  <a:pt x="1665992" y="1848616"/>
                </a:lnTo>
                <a:lnTo>
                  <a:pt x="1703262" y="1818780"/>
                </a:lnTo>
                <a:lnTo>
                  <a:pt x="1739180" y="1787220"/>
                </a:lnTo>
                <a:lnTo>
                  <a:pt x="1773671" y="1753967"/>
                </a:lnTo>
                <a:lnTo>
                  <a:pt x="1806660" y="1719050"/>
                </a:lnTo>
                <a:lnTo>
                  <a:pt x="1838072" y="1682500"/>
                </a:lnTo>
                <a:lnTo>
                  <a:pt x="1867831" y="1644348"/>
                </a:lnTo>
                <a:lnTo>
                  <a:pt x="1895862" y="1604624"/>
                </a:lnTo>
                <a:lnTo>
                  <a:pt x="1922089" y="1563359"/>
                </a:lnTo>
                <a:lnTo>
                  <a:pt x="1946438" y="1520583"/>
                </a:lnTo>
                <a:lnTo>
                  <a:pt x="1968832" y="1476326"/>
                </a:lnTo>
                <a:lnTo>
                  <a:pt x="1989197" y="1430620"/>
                </a:lnTo>
                <a:lnTo>
                  <a:pt x="2007457" y="1383493"/>
                </a:lnTo>
                <a:lnTo>
                  <a:pt x="2023537" y="1334978"/>
                </a:lnTo>
                <a:lnTo>
                  <a:pt x="2036628" y="1288080"/>
                </a:lnTo>
                <a:lnTo>
                  <a:pt x="2047428" y="1241092"/>
                </a:lnTo>
                <a:lnTo>
                  <a:pt x="2055971" y="1194074"/>
                </a:lnTo>
                <a:lnTo>
                  <a:pt x="2062289" y="1147090"/>
                </a:lnTo>
                <a:lnTo>
                  <a:pt x="2066415" y="1100200"/>
                </a:lnTo>
                <a:lnTo>
                  <a:pt x="2068384" y="1053467"/>
                </a:lnTo>
                <a:lnTo>
                  <a:pt x="2068227" y="1006953"/>
                </a:lnTo>
                <a:lnTo>
                  <a:pt x="2065977" y="960720"/>
                </a:lnTo>
                <a:lnTo>
                  <a:pt x="2061669" y="914829"/>
                </a:lnTo>
                <a:lnTo>
                  <a:pt x="2055334" y="869342"/>
                </a:lnTo>
                <a:lnTo>
                  <a:pt x="2047006" y="824323"/>
                </a:lnTo>
                <a:lnTo>
                  <a:pt x="2036718" y="779831"/>
                </a:lnTo>
                <a:lnTo>
                  <a:pt x="2024503" y="735930"/>
                </a:lnTo>
                <a:lnTo>
                  <a:pt x="2010394" y="692682"/>
                </a:lnTo>
                <a:lnTo>
                  <a:pt x="1994424" y="650147"/>
                </a:lnTo>
                <a:lnTo>
                  <a:pt x="1976626" y="608389"/>
                </a:lnTo>
                <a:lnTo>
                  <a:pt x="1957034" y="567469"/>
                </a:lnTo>
                <a:lnTo>
                  <a:pt x="1935680" y="527450"/>
                </a:lnTo>
                <a:lnTo>
                  <a:pt x="1912597" y="488392"/>
                </a:lnTo>
                <a:lnTo>
                  <a:pt x="1887818" y="450358"/>
                </a:lnTo>
                <a:lnTo>
                  <a:pt x="1861377" y="413410"/>
                </a:lnTo>
                <a:lnTo>
                  <a:pt x="1833307" y="377610"/>
                </a:lnTo>
                <a:lnTo>
                  <a:pt x="1803640" y="343020"/>
                </a:lnTo>
                <a:lnTo>
                  <a:pt x="1772409" y="309701"/>
                </a:lnTo>
                <a:lnTo>
                  <a:pt x="1739648" y="277717"/>
                </a:lnTo>
                <a:lnTo>
                  <a:pt x="1705390" y="247127"/>
                </a:lnTo>
                <a:lnTo>
                  <a:pt x="1669668" y="217996"/>
                </a:lnTo>
                <a:lnTo>
                  <a:pt x="1632515" y="190384"/>
                </a:lnTo>
                <a:lnTo>
                  <a:pt x="1593964" y="164353"/>
                </a:lnTo>
                <a:lnTo>
                  <a:pt x="1554047" y="139966"/>
                </a:lnTo>
                <a:lnTo>
                  <a:pt x="1512799" y="117284"/>
                </a:lnTo>
                <a:lnTo>
                  <a:pt x="1470251" y="96369"/>
                </a:lnTo>
                <a:lnTo>
                  <a:pt x="1426438" y="77284"/>
                </a:lnTo>
                <a:lnTo>
                  <a:pt x="1381392" y="60090"/>
                </a:lnTo>
                <a:lnTo>
                  <a:pt x="1335146" y="44849"/>
                </a:lnTo>
                <a:close/>
              </a:path>
            </a:pathLst>
          </a:custGeom>
          <a:ln w="25400">
            <a:solidFill>
              <a:srgbClr val="F7A823"/>
            </a:solidFill>
          </a:ln>
        </p:spPr>
        <p:txBody>
          <a:bodyPr wrap="square" lIns="0" tIns="0" rIns="0" bIns="0" rtlCol="0"/>
          <a:lstStyle/>
          <a:p>
            <a:endParaRPr dirty="0"/>
          </a:p>
        </p:txBody>
      </p:sp>
      <p:pic>
        <p:nvPicPr>
          <p:cNvPr id="16" name="Рисунок 15"/>
          <p:cNvPicPr>
            <a:picLocks noChangeAspect="1"/>
          </p:cNvPicPr>
          <p:nvPr userDrawn="1"/>
        </p:nvPicPr>
        <p:blipFill rotWithShape="1">
          <a:blip r:embed="rId2"/>
          <a:srcRect t="11266" r="458"/>
          <a:stretch/>
        </p:blipFill>
        <p:spPr>
          <a:xfrm>
            <a:off x="-8247" y="-19456"/>
            <a:ext cx="12204935" cy="898075"/>
          </a:xfrm>
          <a:prstGeom prst="rect">
            <a:avLst/>
          </a:prstGeom>
        </p:spPr>
      </p:pic>
      <p:sp>
        <p:nvSpPr>
          <p:cNvPr id="18" name="Заголовок 1"/>
          <p:cNvSpPr>
            <a:spLocks noGrp="1"/>
          </p:cNvSpPr>
          <p:nvPr>
            <p:ph type="title" hasCustomPrompt="1"/>
          </p:nvPr>
        </p:nvSpPr>
        <p:spPr>
          <a:xfrm>
            <a:off x="261730" y="250801"/>
            <a:ext cx="9935817" cy="606287"/>
          </a:xfrm>
        </p:spPr>
        <p:txBody>
          <a:bodyPr>
            <a:normAutofit/>
          </a:bodyPr>
          <a:lstStyle>
            <a:lvl1pPr>
              <a:defRPr sz="2400">
                <a:solidFill>
                  <a:srgbClr val="F7A823"/>
                </a:solidFill>
              </a:defRPr>
            </a:lvl1pPr>
          </a:lstStyle>
          <a:p>
            <a:r>
              <a:rPr lang="ru-RU" dirty="0"/>
              <a:t>ОБРАЗЕЦ ЗАГОЛОВКА</a:t>
            </a:r>
          </a:p>
        </p:txBody>
      </p:sp>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8203"/>
            <a:ext cx="12192000" cy="6875042"/>
          </a:xfrm>
          <a:prstGeom prst="rect">
            <a:avLst/>
          </a:prstGeom>
        </p:spPr>
      </p:pic>
    </p:spTree>
    <p:extLst>
      <p:ext uri="{BB962C8B-B14F-4D97-AF65-F5344CB8AC3E}">
        <p14:creationId xmlns:p14="http://schemas.microsoft.com/office/powerpoint/2010/main" val="372418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сновной Желтый">
    <p:spTree>
      <p:nvGrpSpPr>
        <p:cNvPr id="1" name=""/>
        <p:cNvGrpSpPr/>
        <p:nvPr/>
      </p:nvGrpSpPr>
      <p:grpSpPr>
        <a:xfrm>
          <a:off x="0" y="0"/>
          <a:ext cx="0" cy="0"/>
          <a:chOff x="0" y="0"/>
          <a:chExt cx="0" cy="0"/>
        </a:xfrm>
      </p:grpSpPr>
      <p:sp>
        <p:nvSpPr>
          <p:cNvPr id="3" name="Объект 2"/>
          <p:cNvSpPr>
            <a:spLocks noGrp="1"/>
          </p:cNvSpPr>
          <p:nvPr>
            <p:ph idx="1" hasCustomPrompt="1"/>
          </p:nvPr>
        </p:nvSpPr>
        <p:spPr>
          <a:xfrm>
            <a:off x="261731" y="1825625"/>
            <a:ext cx="5725710" cy="4351338"/>
          </a:xfrm>
        </p:spPr>
        <p:txBody>
          <a:bodyPr>
            <a:normAutofit/>
          </a:bodyPr>
          <a:lstStyle>
            <a:lvl1pPr marL="0" indent="0">
              <a:lnSpc>
                <a:spcPct val="100000"/>
              </a:lnSpc>
              <a:spcBef>
                <a:spcPts val="600"/>
              </a:spcBef>
              <a:buNone/>
              <a:defRPr sz="16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endParaRPr lang="ru-RU" dirty="0"/>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endParaRPr lang="ru-RU" dirty="0"/>
          </a:p>
        </p:txBody>
      </p:sp>
      <p:sp>
        <p:nvSpPr>
          <p:cNvPr id="6" name="Номер слайда 5"/>
          <p:cNvSpPr>
            <a:spLocks noGrp="1"/>
          </p:cNvSpPr>
          <p:nvPr>
            <p:ph type="sldNum" sz="quarter" idx="12"/>
          </p:nvPr>
        </p:nvSpPr>
        <p:spPr>
          <a:xfrm>
            <a:off x="9167191" y="6356350"/>
            <a:ext cx="2743200" cy="365125"/>
          </a:xfrm>
        </p:spPr>
        <p:txBody>
          <a:bodyPr/>
          <a:lstStyle/>
          <a:p>
            <a:fld id="{84049D09-805E-4DF5-800B-D3C77666E972}" type="slidenum">
              <a:rPr lang="ru-RU" smtClean="0"/>
              <a:t>‹#›</a:t>
            </a:fld>
            <a:endParaRPr lang="ru-RU"/>
          </a:p>
        </p:txBody>
      </p:sp>
      <p:sp>
        <p:nvSpPr>
          <p:cNvPr id="12" name="object 51"/>
          <p:cNvSpPr/>
          <p:nvPr userDrawn="1"/>
        </p:nvSpPr>
        <p:spPr>
          <a:xfrm>
            <a:off x="11614601" y="6347327"/>
            <a:ext cx="340036" cy="353083"/>
          </a:xfrm>
          <a:custGeom>
            <a:avLst/>
            <a:gdLst/>
            <a:ahLst/>
            <a:cxnLst/>
            <a:rect l="l" t="t" r="r" b="b"/>
            <a:pathLst>
              <a:path w="2068829" h="2148204">
                <a:moveTo>
                  <a:pt x="1335146" y="44849"/>
                </a:moveTo>
                <a:lnTo>
                  <a:pt x="1288243" y="31758"/>
                </a:lnTo>
                <a:lnTo>
                  <a:pt x="1241249" y="20957"/>
                </a:lnTo>
                <a:lnTo>
                  <a:pt x="1194225" y="12414"/>
                </a:lnTo>
                <a:lnTo>
                  <a:pt x="1147234" y="6096"/>
                </a:lnTo>
                <a:lnTo>
                  <a:pt x="1100338" y="1968"/>
                </a:lnTo>
                <a:lnTo>
                  <a:pt x="1053599" y="0"/>
                </a:lnTo>
                <a:lnTo>
                  <a:pt x="1007078" y="156"/>
                </a:lnTo>
                <a:lnTo>
                  <a:pt x="960837" y="2404"/>
                </a:lnTo>
                <a:lnTo>
                  <a:pt x="914940" y="6712"/>
                </a:lnTo>
                <a:lnTo>
                  <a:pt x="869446" y="13046"/>
                </a:lnTo>
                <a:lnTo>
                  <a:pt x="824420" y="21372"/>
                </a:lnTo>
                <a:lnTo>
                  <a:pt x="779921" y="31659"/>
                </a:lnTo>
                <a:lnTo>
                  <a:pt x="736013" y="43873"/>
                </a:lnTo>
                <a:lnTo>
                  <a:pt x="692757" y="57980"/>
                </a:lnTo>
                <a:lnTo>
                  <a:pt x="650216" y="73948"/>
                </a:lnTo>
                <a:lnTo>
                  <a:pt x="608450" y="91744"/>
                </a:lnTo>
                <a:lnTo>
                  <a:pt x="567523" y="111335"/>
                </a:lnTo>
                <a:lnTo>
                  <a:pt x="527496" y="132687"/>
                </a:lnTo>
                <a:lnTo>
                  <a:pt x="488432" y="155768"/>
                </a:lnTo>
                <a:lnTo>
                  <a:pt x="450391" y="180545"/>
                </a:lnTo>
                <a:lnTo>
                  <a:pt x="413436" y="206984"/>
                </a:lnTo>
                <a:lnTo>
                  <a:pt x="377630" y="235052"/>
                </a:lnTo>
                <a:lnTo>
                  <a:pt x="343033" y="264716"/>
                </a:lnTo>
                <a:lnTo>
                  <a:pt x="309708" y="295944"/>
                </a:lnTo>
                <a:lnTo>
                  <a:pt x="277717" y="328703"/>
                </a:lnTo>
                <a:lnTo>
                  <a:pt x="247122" y="362958"/>
                </a:lnTo>
                <a:lnTo>
                  <a:pt x="217984" y="398678"/>
                </a:lnTo>
                <a:lnTo>
                  <a:pt x="190367" y="435828"/>
                </a:lnTo>
                <a:lnTo>
                  <a:pt x="164331" y="474377"/>
                </a:lnTo>
                <a:lnTo>
                  <a:pt x="139939" y="514290"/>
                </a:lnTo>
                <a:lnTo>
                  <a:pt x="117252" y="555536"/>
                </a:lnTo>
                <a:lnTo>
                  <a:pt x="96333" y="598080"/>
                </a:lnTo>
                <a:lnTo>
                  <a:pt x="77243" y="641890"/>
                </a:lnTo>
                <a:lnTo>
                  <a:pt x="60045" y="686933"/>
                </a:lnTo>
                <a:lnTo>
                  <a:pt x="44801" y="733176"/>
                </a:lnTo>
                <a:lnTo>
                  <a:pt x="31227" y="782000"/>
                </a:lnTo>
                <a:lnTo>
                  <a:pt x="20148" y="830912"/>
                </a:lnTo>
                <a:lnTo>
                  <a:pt x="11524" y="879844"/>
                </a:lnTo>
                <a:lnTo>
                  <a:pt x="5318" y="928726"/>
                </a:lnTo>
                <a:lnTo>
                  <a:pt x="1489" y="977490"/>
                </a:lnTo>
                <a:lnTo>
                  <a:pt x="0" y="1026067"/>
                </a:lnTo>
                <a:lnTo>
                  <a:pt x="810" y="1074389"/>
                </a:lnTo>
                <a:lnTo>
                  <a:pt x="3880" y="1122385"/>
                </a:lnTo>
                <a:lnTo>
                  <a:pt x="9173" y="1169988"/>
                </a:lnTo>
                <a:lnTo>
                  <a:pt x="16648" y="1217129"/>
                </a:lnTo>
                <a:lnTo>
                  <a:pt x="26267" y="1263739"/>
                </a:lnTo>
                <a:lnTo>
                  <a:pt x="37991" y="1309748"/>
                </a:lnTo>
                <a:lnTo>
                  <a:pt x="51781" y="1355089"/>
                </a:lnTo>
                <a:lnTo>
                  <a:pt x="67597" y="1399692"/>
                </a:lnTo>
                <a:lnTo>
                  <a:pt x="85402" y="1443488"/>
                </a:lnTo>
                <a:lnTo>
                  <a:pt x="105155" y="1486409"/>
                </a:lnTo>
                <a:lnTo>
                  <a:pt x="126817" y="1528386"/>
                </a:lnTo>
                <a:lnTo>
                  <a:pt x="127033" y="1528945"/>
                </a:lnTo>
                <a:lnTo>
                  <a:pt x="126081" y="1529098"/>
                </a:lnTo>
                <a:lnTo>
                  <a:pt x="126360" y="1529720"/>
                </a:lnTo>
                <a:lnTo>
                  <a:pt x="149329" y="1577686"/>
                </a:lnTo>
                <a:lnTo>
                  <a:pt x="167701" y="1624292"/>
                </a:lnTo>
                <a:lnTo>
                  <a:pt x="181457" y="1669587"/>
                </a:lnTo>
                <a:lnTo>
                  <a:pt x="190577" y="1713618"/>
                </a:lnTo>
                <a:lnTo>
                  <a:pt x="195041" y="1756436"/>
                </a:lnTo>
                <a:lnTo>
                  <a:pt x="194829" y="1798087"/>
                </a:lnTo>
                <a:lnTo>
                  <a:pt x="189922" y="1838620"/>
                </a:lnTo>
                <a:lnTo>
                  <a:pt x="180300" y="1878084"/>
                </a:lnTo>
                <a:lnTo>
                  <a:pt x="165942" y="1916528"/>
                </a:lnTo>
                <a:lnTo>
                  <a:pt x="146830" y="1953998"/>
                </a:lnTo>
                <a:lnTo>
                  <a:pt x="122943" y="1990545"/>
                </a:lnTo>
                <a:lnTo>
                  <a:pt x="94261" y="2026216"/>
                </a:lnTo>
                <a:lnTo>
                  <a:pt x="60766" y="2061059"/>
                </a:lnTo>
                <a:lnTo>
                  <a:pt x="22436" y="2095124"/>
                </a:lnTo>
                <a:lnTo>
                  <a:pt x="46664" y="2100228"/>
                </a:lnTo>
                <a:lnTo>
                  <a:pt x="104401" y="2110707"/>
                </a:lnTo>
                <a:lnTo>
                  <a:pt x="173433" y="2121008"/>
                </a:lnTo>
                <a:lnTo>
                  <a:pt x="211780" y="2125889"/>
                </a:lnTo>
                <a:lnTo>
                  <a:pt x="252467" y="2130482"/>
                </a:lnTo>
                <a:lnTo>
                  <a:pt x="295330" y="2134708"/>
                </a:lnTo>
                <a:lnTo>
                  <a:pt x="340210" y="2138484"/>
                </a:lnTo>
                <a:lnTo>
                  <a:pt x="386943" y="2141731"/>
                </a:lnTo>
                <a:lnTo>
                  <a:pt x="435368" y="2144367"/>
                </a:lnTo>
                <a:lnTo>
                  <a:pt x="485325" y="2146311"/>
                </a:lnTo>
                <a:lnTo>
                  <a:pt x="536650" y="2147483"/>
                </a:lnTo>
                <a:lnTo>
                  <a:pt x="589183" y="2147802"/>
                </a:lnTo>
                <a:lnTo>
                  <a:pt x="642761" y="2147186"/>
                </a:lnTo>
                <a:lnTo>
                  <a:pt x="697224" y="2145555"/>
                </a:lnTo>
                <a:lnTo>
                  <a:pt x="752408" y="2142829"/>
                </a:lnTo>
                <a:lnTo>
                  <a:pt x="808154" y="2138925"/>
                </a:lnTo>
                <a:lnTo>
                  <a:pt x="864299" y="2133765"/>
                </a:lnTo>
                <a:lnTo>
                  <a:pt x="920681" y="2127265"/>
                </a:lnTo>
                <a:lnTo>
                  <a:pt x="977140" y="2119347"/>
                </a:lnTo>
                <a:lnTo>
                  <a:pt x="1033512" y="2109928"/>
                </a:lnTo>
                <a:lnTo>
                  <a:pt x="1089637" y="2098928"/>
                </a:lnTo>
                <a:lnTo>
                  <a:pt x="1145353" y="2086266"/>
                </a:lnTo>
                <a:lnTo>
                  <a:pt x="1200498" y="2071861"/>
                </a:lnTo>
                <a:lnTo>
                  <a:pt x="1254911" y="2055633"/>
                </a:lnTo>
                <a:lnTo>
                  <a:pt x="1308430" y="2037501"/>
                </a:lnTo>
                <a:lnTo>
                  <a:pt x="1360893" y="2017383"/>
                </a:lnTo>
                <a:lnTo>
                  <a:pt x="1412139" y="1995198"/>
                </a:lnTo>
                <a:lnTo>
                  <a:pt x="1462006" y="1970867"/>
                </a:lnTo>
                <a:lnTo>
                  <a:pt x="1504904" y="1950109"/>
                </a:lnTo>
                <a:lnTo>
                  <a:pt x="1546827" y="1927474"/>
                </a:lnTo>
                <a:lnTo>
                  <a:pt x="1587699" y="1902993"/>
                </a:lnTo>
                <a:lnTo>
                  <a:pt x="1627446" y="1876697"/>
                </a:lnTo>
                <a:lnTo>
                  <a:pt x="1665992" y="1848616"/>
                </a:lnTo>
                <a:lnTo>
                  <a:pt x="1703262" y="1818780"/>
                </a:lnTo>
                <a:lnTo>
                  <a:pt x="1739180" y="1787220"/>
                </a:lnTo>
                <a:lnTo>
                  <a:pt x="1773671" y="1753967"/>
                </a:lnTo>
                <a:lnTo>
                  <a:pt x="1806660" y="1719050"/>
                </a:lnTo>
                <a:lnTo>
                  <a:pt x="1838072" y="1682500"/>
                </a:lnTo>
                <a:lnTo>
                  <a:pt x="1867831" y="1644348"/>
                </a:lnTo>
                <a:lnTo>
                  <a:pt x="1895862" y="1604624"/>
                </a:lnTo>
                <a:lnTo>
                  <a:pt x="1922089" y="1563359"/>
                </a:lnTo>
                <a:lnTo>
                  <a:pt x="1946438" y="1520583"/>
                </a:lnTo>
                <a:lnTo>
                  <a:pt x="1968832" y="1476326"/>
                </a:lnTo>
                <a:lnTo>
                  <a:pt x="1989197" y="1430620"/>
                </a:lnTo>
                <a:lnTo>
                  <a:pt x="2007457" y="1383493"/>
                </a:lnTo>
                <a:lnTo>
                  <a:pt x="2023537" y="1334978"/>
                </a:lnTo>
                <a:lnTo>
                  <a:pt x="2036628" y="1288080"/>
                </a:lnTo>
                <a:lnTo>
                  <a:pt x="2047428" y="1241092"/>
                </a:lnTo>
                <a:lnTo>
                  <a:pt x="2055971" y="1194074"/>
                </a:lnTo>
                <a:lnTo>
                  <a:pt x="2062289" y="1147090"/>
                </a:lnTo>
                <a:lnTo>
                  <a:pt x="2066415" y="1100200"/>
                </a:lnTo>
                <a:lnTo>
                  <a:pt x="2068384" y="1053467"/>
                </a:lnTo>
                <a:lnTo>
                  <a:pt x="2068227" y="1006953"/>
                </a:lnTo>
                <a:lnTo>
                  <a:pt x="2065977" y="960720"/>
                </a:lnTo>
                <a:lnTo>
                  <a:pt x="2061669" y="914829"/>
                </a:lnTo>
                <a:lnTo>
                  <a:pt x="2055334" y="869342"/>
                </a:lnTo>
                <a:lnTo>
                  <a:pt x="2047006" y="824323"/>
                </a:lnTo>
                <a:lnTo>
                  <a:pt x="2036718" y="779831"/>
                </a:lnTo>
                <a:lnTo>
                  <a:pt x="2024503" y="735930"/>
                </a:lnTo>
                <a:lnTo>
                  <a:pt x="2010394" y="692682"/>
                </a:lnTo>
                <a:lnTo>
                  <a:pt x="1994424" y="650147"/>
                </a:lnTo>
                <a:lnTo>
                  <a:pt x="1976626" y="608389"/>
                </a:lnTo>
                <a:lnTo>
                  <a:pt x="1957034" y="567469"/>
                </a:lnTo>
                <a:lnTo>
                  <a:pt x="1935680" y="527450"/>
                </a:lnTo>
                <a:lnTo>
                  <a:pt x="1912597" y="488392"/>
                </a:lnTo>
                <a:lnTo>
                  <a:pt x="1887818" y="450358"/>
                </a:lnTo>
                <a:lnTo>
                  <a:pt x="1861377" y="413410"/>
                </a:lnTo>
                <a:lnTo>
                  <a:pt x="1833307" y="377610"/>
                </a:lnTo>
                <a:lnTo>
                  <a:pt x="1803640" y="343020"/>
                </a:lnTo>
                <a:lnTo>
                  <a:pt x="1772409" y="309701"/>
                </a:lnTo>
                <a:lnTo>
                  <a:pt x="1739648" y="277717"/>
                </a:lnTo>
                <a:lnTo>
                  <a:pt x="1705390" y="247127"/>
                </a:lnTo>
                <a:lnTo>
                  <a:pt x="1669668" y="217996"/>
                </a:lnTo>
                <a:lnTo>
                  <a:pt x="1632515" y="190384"/>
                </a:lnTo>
                <a:lnTo>
                  <a:pt x="1593964" y="164353"/>
                </a:lnTo>
                <a:lnTo>
                  <a:pt x="1554047" y="139966"/>
                </a:lnTo>
                <a:lnTo>
                  <a:pt x="1512799" y="117284"/>
                </a:lnTo>
                <a:lnTo>
                  <a:pt x="1470251" y="96369"/>
                </a:lnTo>
                <a:lnTo>
                  <a:pt x="1426438" y="77284"/>
                </a:lnTo>
                <a:lnTo>
                  <a:pt x="1381392" y="60090"/>
                </a:lnTo>
                <a:lnTo>
                  <a:pt x="1335146" y="44849"/>
                </a:lnTo>
                <a:close/>
              </a:path>
            </a:pathLst>
          </a:custGeom>
          <a:ln w="25400">
            <a:solidFill>
              <a:srgbClr val="F7A823"/>
            </a:solidFill>
          </a:ln>
        </p:spPr>
        <p:txBody>
          <a:bodyPr wrap="square" lIns="0" tIns="0" rIns="0" bIns="0" rtlCol="0"/>
          <a:lstStyle/>
          <a:p>
            <a:endParaRPr dirty="0"/>
          </a:p>
        </p:txBody>
      </p:sp>
      <p:pic>
        <p:nvPicPr>
          <p:cNvPr id="8" name="Рисунок 7"/>
          <p:cNvPicPr>
            <a:picLocks noChangeAspect="1"/>
          </p:cNvPicPr>
          <p:nvPr userDrawn="1"/>
        </p:nvPicPr>
        <p:blipFill rotWithShape="1">
          <a:blip r:embed="rId2"/>
          <a:srcRect t="11266" r="458"/>
          <a:stretch/>
        </p:blipFill>
        <p:spPr>
          <a:xfrm>
            <a:off x="-8247" y="-19456"/>
            <a:ext cx="12204935" cy="898075"/>
          </a:xfrm>
          <a:prstGeom prst="rect">
            <a:avLst/>
          </a:prstGeom>
        </p:spPr>
      </p:pic>
      <p:sp>
        <p:nvSpPr>
          <p:cNvPr id="9" name="Заголовок 1"/>
          <p:cNvSpPr>
            <a:spLocks noGrp="1"/>
          </p:cNvSpPr>
          <p:nvPr>
            <p:ph type="title" hasCustomPrompt="1"/>
          </p:nvPr>
        </p:nvSpPr>
        <p:spPr>
          <a:xfrm>
            <a:off x="261730" y="250801"/>
            <a:ext cx="9935817" cy="606287"/>
          </a:xfrm>
        </p:spPr>
        <p:txBody>
          <a:bodyPr>
            <a:normAutofit/>
          </a:bodyPr>
          <a:lstStyle>
            <a:lvl1pPr>
              <a:defRPr sz="2400">
                <a:solidFill>
                  <a:srgbClr val="F7A823"/>
                </a:solidFill>
              </a:defRPr>
            </a:lvl1pPr>
          </a:lstStyle>
          <a:p>
            <a:r>
              <a:rPr lang="ru-RU" dirty="0"/>
              <a:t>ОБРАЗЕЦ ЗАГОЛОВКА</a:t>
            </a:r>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8203"/>
            <a:ext cx="12192000" cy="6875042"/>
          </a:xfrm>
          <a:prstGeom prst="rect">
            <a:avLst/>
          </a:prstGeom>
        </p:spPr>
      </p:pic>
    </p:spTree>
    <p:extLst>
      <p:ext uri="{BB962C8B-B14F-4D97-AF65-F5344CB8AC3E}">
        <p14:creationId xmlns:p14="http://schemas.microsoft.com/office/powerpoint/2010/main" val="184987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Жёлтый Таблица">
    <p:spTree>
      <p:nvGrpSpPr>
        <p:cNvPr id="1" name=""/>
        <p:cNvGrpSpPr/>
        <p:nvPr/>
      </p:nvGrpSpPr>
      <p:grpSpPr>
        <a:xfrm>
          <a:off x="0" y="0"/>
          <a:ext cx="0" cy="0"/>
          <a:chOff x="0" y="0"/>
          <a:chExt cx="0" cy="0"/>
        </a:xfrm>
      </p:grpSpPr>
      <p:sp>
        <p:nvSpPr>
          <p:cNvPr id="11" name="Таблица 10">
            <a:extLst>
              <a:ext uri="{FF2B5EF4-FFF2-40B4-BE49-F238E27FC236}">
                <a16:creationId xmlns:a16="http://schemas.microsoft.com/office/drawing/2014/main" id="{532C2066-FDF6-3443-BEFA-3F373949006F}"/>
              </a:ext>
            </a:extLst>
          </p:cNvPr>
          <p:cNvSpPr>
            <a:spLocks noGrp="1"/>
          </p:cNvSpPr>
          <p:nvPr>
            <p:ph type="tbl" sz="quarter" idx="20"/>
          </p:nvPr>
        </p:nvSpPr>
        <p:spPr>
          <a:xfrm>
            <a:off x="906463" y="2003425"/>
            <a:ext cx="10929937" cy="4313238"/>
          </a:xfrm>
          <a:prstGeom prst="rect">
            <a:avLst/>
          </a:prstGeom>
        </p:spPr>
        <p:txBody>
          <a:bodyPr/>
          <a:lstStyle>
            <a:lvl1pPr marL="0" indent="0">
              <a:buNone/>
              <a:defRPr sz="1400">
                <a:solidFill>
                  <a:schemeClr val="tx1">
                    <a:lumMod val="65000"/>
                    <a:lumOff val="35000"/>
                  </a:schemeClr>
                </a:solidFill>
              </a:defRPr>
            </a:lvl1pPr>
          </a:lstStyle>
          <a:p>
            <a:endParaRPr lang="ru-RU" dirty="0"/>
          </a:p>
        </p:txBody>
      </p:sp>
      <p:sp>
        <p:nvSpPr>
          <p:cNvPr id="15" name="Номер слайда 5"/>
          <p:cNvSpPr>
            <a:spLocks noGrp="1"/>
          </p:cNvSpPr>
          <p:nvPr>
            <p:ph type="sldNum" sz="quarter" idx="12"/>
          </p:nvPr>
        </p:nvSpPr>
        <p:spPr>
          <a:xfrm>
            <a:off x="9167191" y="6356350"/>
            <a:ext cx="2743200" cy="365125"/>
          </a:xfrm>
        </p:spPr>
        <p:txBody>
          <a:bodyPr/>
          <a:lstStyle/>
          <a:p>
            <a:fld id="{84049D09-805E-4DF5-800B-D3C77666E972}" type="slidenum">
              <a:rPr lang="ru-RU" smtClean="0"/>
              <a:t>‹#›</a:t>
            </a:fld>
            <a:endParaRPr lang="ru-RU"/>
          </a:p>
        </p:txBody>
      </p:sp>
      <p:sp>
        <p:nvSpPr>
          <p:cNvPr id="16" name="object 51"/>
          <p:cNvSpPr/>
          <p:nvPr userDrawn="1"/>
        </p:nvSpPr>
        <p:spPr>
          <a:xfrm>
            <a:off x="11614601" y="6347327"/>
            <a:ext cx="340036" cy="353083"/>
          </a:xfrm>
          <a:custGeom>
            <a:avLst/>
            <a:gdLst/>
            <a:ahLst/>
            <a:cxnLst/>
            <a:rect l="l" t="t" r="r" b="b"/>
            <a:pathLst>
              <a:path w="2068829" h="2148204">
                <a:moveTo>
                  <a:pt x="1335146" y="44849"/>
                </a:moveTo>
                <a:lnTo>
                  <a:pt x="1288243" y="31758"/>
                </a:lnTo>
                <a:lnTo>
                  <a:pt x="1241249" y="20957"/>
                </a:lnTo>
                <a:lnTo>
                  <a:pt x="1194225" y="12414"/>
                </a:lnTo>
                <a:lnTo>
                  <a:pt x="1147234" y="6096"/>
                </a:lnTo>
                <a:lnTo>
                  <a:pt x="1100338" y="1968"/>
                </a:lnTo>
                <a:lnTo>
                  <a:pt x="1053599" y="0"/>
                </a:lnTo>
                <a:lnTo>
                  <a:pt x="1007078" y="156"/>
                </a:lnTo>
                <a:lnTo>
                  <a:pt x="960837" y="2404"/>
                </a:lnTo>
                <a:lnTo>
                  <a:pt x="914940" y="6712"/>
                </a:lnTo>
                <a:lnTo>
                  <a:pt x="869446" y="13046"/>
                </a:lnTo>
                <a:lnTo>
                  <a:pt x="824420" y="21372"/>
                </a:lnTo>
                <a:lnTo>
                  <a:pt x="779921" y="31659"/>
                </a:lnTo>
                <a:lnTo>
                  <a:pt x="736013" y="43873"/>
                </a:lnTo>
                <a:lnTo>
                  <a:pt x="692757" y="57980"/>
                </a:lnTo>
                <a:lnTo>
                  <a:pt x="650216" y="73948"/>
                </a:lnTo>
                <a:lnTo>
                  <a:pt x="608450" y="91744"/>
                </a:lnTo>
                <a:lnTo>
                  <a:pt x="567523" y="111335"/>
                </a:lnTo>
                <a:lnTo>
                  <a:pt x="527496" y="132687"/>
                </a:lnTo>
                <a:lnTo>
                  <a:pt x="488432" y="155768"/>
                </a:lnTo>
                <a:lnTo>
                  <a:pt x="450391" y="180545"/>
                </a:lnTo>
                <a:lnTo>
                  <a:pt x="413436" y="206984"/>
                </a:lnTo>
                <a:lnTo>
                  <a:pt x="377630" y="235052"/>
                </a:lnTo>
                <a:lnTo>
                  <a:pt x="343033" y="264716"/>
                </a:lnTo>
                <a:lnTo>
                  <a:pt x="309708" y="295944"/>
                </a:lnTo>
                <a:lnTo>
                  <a:pt x="277717" y="328703"/>
                </a:lnTo>
                <a:lnTo>
                  <a:pt x="247122" y="362958"/>
                </a:lnTo>
                <a:lnTo>
                  <a:pt x="217984" y="398678"/>
                </a:lnTo>
                <a:lnTo>
                  <a:pt x="190367" y="435828"/>
                </a:lnTo>
                <a:lnTo>
                  <a:pt x="164331" y="474377"/>
                </a:lnTo>
                <a:lnTo>
                  <a:pt x="139939" y="514290"/>
                </a:lnTo>
                <a:lnTo>
                  <a:pt x="117252" y="555536"/>
                </a:lnTo>
                <a:lnTo>
                  <a:pt x="96333" y="598080"/>
                </a:lnTo>
                <a:lnTo>
                  <a:pt x="77243" y="641890"/>
                </a:lnTo>
                <a:lnTo>
                  <a:pt x="60045" y="686933"/>
                </a:lnTo>
                <a:lnTo>
                  <a:pt x="44801" y="733176"/>
                </a:lnTo>
                <a:lnTo>
                  <a:pt x="31227" y="782000"/>
                </a:lnTo>
                <a:lnTo>
                  <a:pt x="20148" y="830912"/>
                </a:lnTo>
                <a:lnTo>
                  <a:pt x="11524" y="879844"/>
                </a:lnTo>
                <a:lnTo>
                  <a:pt x="5318" y="928726"/>
                </a:lnTo>
                <a:lnTo>
                  <a:pt x="1489" y="977490"/>
                </a:lnTo>
                <a:lnTo>
                  <a:pt x="0" y="1026067"/>
                </a:lnTo>
                <a:lnTo>
                  <a:pt x="810" y="1074389"/>
                </a:lnTo>
                <a:lnTo>
                  <a:pt x="3880" y="1122385"/>
                </a:lnTo>
                <a:lnTo>
                  <a:pt x="9173" y="1169988"/>
                </a:lnTo>
                <a:lnTo>
                  <a:pt x="16648" y="1217129"/>
                </a:lnTo>
                <a:lnTo>
                  <a:pt x="26267" y="1263739"/>
                </a:lnTo>
                <a:lnTo>
                  <a:pt x="37991" y="1309748"/>
                </a:lnTo>
                <a:lnTo>
                  <a:pt x="51781" y="1355089"/>
                </a:lnTo>
                <a:lnTo>
                  <a:pt x="67597" y="1399692"/>
                </a:lnTo>
                <a:lnTo>
                  <a:pt x="85402" y="1443488"/>
                </a:lnTo>
                <a:lnTo>
                  <a:pt x="105155" y="1486409"/>
                </a:lnTo>
                <a:lnTo>
                  <a:pt x="126817" y="1528386"/>
                </a:lnTo>
                <a:lnTo>
                  <a:pt x="127033" y="1528945"/>
                </a:lnTo>
                <a:lnTo>
                  <a:pt x="126081" y="1529098"/>
                </a:lnTo>
                <a:lnTo>
                  <a:pt x="126360" y="1529720"/>
                </a:lnTo>
                <a:lnTo>
                  <a:pt x="149329" y="1577686"/>
                </a:lnTo>
                <a:lnTo>
                  <a:pt x="167701" y="1624292"/>
                </a:lnTo>
                <a:lnTo>
                  <a:pt x="181457" y="1669587"/>
                </a:lnTo>
                <a:lnTo>
                  <a:pt x="190577" y="1713618"/>
                </a:lnTo>
                <a:lnTo>
                  <a:pt x="195041" y="1756436"/>
                </a:lnTo>
                <a:lnTo>
                  <a:pt x="194829" y="1798087"/>
                </a:lnTo>
                <a:lnTo>
                  <a:pt x="189922" y="1838620"/>
                </a:lnTo>
                <a:lnTo>
                  <a:pt x="180300" y="1878084"/>
                </a:lnTo>
                <a:lnTo>
                  <a:pt x="165942" y="1916528"/>
                </a:lnTo>
                <a:lnTo>
                  <a:pt x="146830" y="1953998"/>
                </a:lnTo>
                <a:lnTo>
                  <a:pt x="122943" y="1990545"/>
                </a:lnTo>
                <a:lnTo>
                  <a:pt x="94261" y="2026216"/>
                </a:lnTo>
                <a:lnTo>
                  <a:pt x="60766" y="2061059"/>
                </a:lnTo>
                <a:lnTo>
                  <a:pt x="22436" y="2095124"/>
                </a:lnTo>
                <a:lnTo>
                  <a:pt x="46664" y="2100228"/>
                </a:lnTo>
                <a:lnTo>
                  <a:pt x="104401" y="2110707"/>
                </a:lnTo>
                <a:lnTo>
                  <a:pt x="173433" y="2121008"/>
                </a:lnTo>
                <a:lnTo>
                  <a:pt x="211780" y="2125889"/>
                </a:lnTo>
                <a:lnTo>
                  <a:pt x="252467" y="2130482"/>
                </a:lnTo>
                <a:lnTo>
                  <a:pt x="295330" y="2134708"/>
                </a:lnTo>
                <a:lnTo>
                  <a:pt x="340210" y="2138484"/>
                </a:lnTo>
                <a:lnTo>
                  <a:pt x="386943" y="2141731"/>
                </a:lnTo>
                <a:lnTo>
                  <a:pt x="435368" y="2144367"/>
                </a:lnTo>
                <a:lnTo>
                  <a:pt x="485325" y="2146311"/>
                </a:lnTo>
                <a:lnTo>
                  <a:pt x="536650" y="2147483"/>
                </a:lnTo>
                <a:lnTo>
                  <a:pt x="589183" y="2147802"/>
                </a:lnTo>
                <a:lnTo>
                  <a:pt x="642761" y="2147186"/>
                </a:lnTo>
                <a:lnTo>
                  <a:pt x="697224" y="2145555"/>
                </a:lnTo>
                <a:lnTo>
                  <a:pt x="752408" y="2142829"/>
                </a:lnTo>
                <a:lnTo>
                  <a:pt x="808154" y="2138925"/>
                </a:lnTo>
                <a:lnTo>
                  <a:pt x="864299" y="2133765"/>
                </a:lnTo>
                <a:lnTo>
                  <a:pt x="920681" y="2127265"/>
                </a:lnTo>
                <a:lnTo>
                  <a:pt x="977140" y="2119347"/>
                </a:lnTo>
                <a:lnTo>
                  <a:pt x="1033512" y="2109928"/>
                </a:lnTo>
                <a:lnTo>
                  <a:pt x="1089637" y="2098928"/>
                </a:lnTo>
                <a:lnTo>
                  <a:pt x="1145353" y="2086266"/>
                </a:lnTo>
                <a:lnTo>
                  <a:pt x="1200498" y="2071861"/>
                </a:lnTo>
                <a:lnTo>
                  <a:pt x="1254911" y="2055633"/>
                </a:lnTo>
                <a:lnTo>
                  <a:pt x="1308430" y="2037501"/>
                </a:lnTo>
                <a:lnTo>
                  <a:pt x="1360893" y="2017383"/>
                </a:lnTo>
                <a:lnTo>
                  <a:pt x="1412139" y="1995198"/>
                </a:lnTo>
                <a:lnTo>
                  <a:pt x="1462006" y="1970867"/>
                </a:lnTo>
                <a:lnTo>
                  <a:pt x="1504904" y="1950109"/>
                </a:lnTo>
                <a:lnTo>
                  <a:pt x="1546827" y="1927474"/>
                </a:lnTo>
                <a:lnTo>
                  <a:pt x="1587699" y="1902993"/>
                </a:lnTo>
                <a:lnTo>
                  <a:pt x="1627446" y="1876697"/>
                </a:lnTo>
                <a:lnTo>
                  <a:pt x="1665992" y="1848616"/>
                </a:lnTo>
                <a:lnTo>
                  <a:pt x="1703262" y="1818780"/>
                </a:lnTo>
                <a:lnTo>
                  <a:pt x="1739180" y="1787220"/>
                </a:lnTo>
                <a:lnTo>
                  <a:pt x="1773671" y="1753967"/>
                </a:lnTo>
                <a:lnTo>
                  <a:pt x="1806660" y="1719050"/>
                </a:lnTo>
                <a:lnTo>
                  <a:pt x="1838072" y="1682500"/>
                </a:lnTo>
                <a:lnTo>
                  <a:pt x="1867831" y="1644348"/>
                </a:lnTo>
                <a:lnTo>
                  <a:pt x="1895862" y="1604624"/>
                </a:lnTo>
                <a:lnTo>
                  <a:pt x="1922089" y="1563359"/>
                </a:lnTo>
                <a:lnTo>
                  <a:pt x="1946438" y="1520583"/>
                </a:lnTo>
                <a:lnTo>
                  <a:pt x="1968832" y="1476326"/>
                </a:lnTo>
                <a:lnTo>
                  <a:pt x="1989197" y="1430620"/>
                </a:lnTo>
                <a:lnTo>
                  <a:pt x="2007457" y="1383493"/>
                </a:lnTo>
                <a:lnTo>
                  <a:pt x="2023537" y="1334978"/>
                </a:lnTo>
                <a:lnTo>
                  <a:pt x="2036628" y="1288080"/>
                </a:lnTo>
                <a:lnTo>
                  <a:pt x="2047428" y="1241092"/>
                </a:lnTo>
                <a:lnTo>
                  <a:pt x="2055971" y="1194074"/>
                </a:lnTo>
                <a:lnTo>
                  <a:pt x="2062289" y="1147090"/>
                </a:lnTo>
                <a:lnTo>
                  <a:pt x="2066415" y="1100200"/>
                </a:lnTo>
                <a:lnTo>
                  <a:pt x="2068384" y="1053467"/>
                </a:lnTo>
                <a:lnTo>
                  <a:pt x="2068227" y="1006953"/>
                </a:lnTo>
                <a:lnTo>
                  <a:pt x="2065977" y="960720"/>
                </a:lnTo>
                <a:lnTo>
                  <a:pt x="2061669" y="914829"/>
                </a:lnTo>
                <a:lnTo>
                  <a:pt x="2055334" y="869342"/>
                </a:lnTo>
                <a:lnTo>
                  <a:pt x="2047006" y="824323"/>
                </a:lnTo>
                <a:lnTo>
                  <a:pt x="2036718" y="779831"/>
                </a:lnTo>
                <a:lnTo>
                  <a:pt x="2024503" y="735930"/>
                </a:lnTo>
                <a:lnTo>
                  <a:pt x="2010394" y="692682"/>
                </a:lnTo>
                <a:lnTo>
                  <a:pt x="1994424" y="650147"/>
                </a:lnTo>
                <a:lnTo>
                  <a:pt x="1976626" y="608389"/>
                </a:lnTo>
                <a:lnTo>
                  <a:pt x="1957034" y="567469"/>
                </a:lnTo>
                <a:lnTo>
                  <a:pt x="1935680" y="527450"/>
                </a:lnTo>
                <a:lnTo>
                  <a:pt x="1912597" y="488392"/>
                </a:lnTo>
                <a:lnTo>
                  <a:pt x="1887818" y="450358"/>
                </a:lnTo>
                <a:lnTo>
                  <a:pt x="1861377" y="413410"/>
                </a:lnTo>
                <a:lnTo>
                  <a:pt x="1833307" y="377610"/>
                </a:lnTo>
                <a:lnTo>
                  <a:pt x="1803640" y="343020"/>
                </a:lnTo>
                <a:lnTo>
                  <a:pt x="1772409" y="309701"/>
                </a:lnTo>
                <a:lnTo>
                  <a:pt x="1739648" y="277717"/>
                </a:lnTo>
                <a:lnTo>
                  <a:pt x="1705390" y="247127"/>
                </a:lnTo>
                <a:lnTo>
                  <a:pt x="1669668" y="217996"/>
                </a:lnTo>
                <a:lnTo>
                  <a:pt x="1632515" y="190384"/>
                </a:lnTo>
                <a:lnTo>
                  <a:pt x="1593964" y="164353"/>
                </a:lnTo>
                <a:lnTo>
                  <a:pt x="1554047" y="139966"/>
                </a:lnTo>
                <a:lnTo>
                  <a:pt x="1512799" y="117284"/>
                </a:lnTo>
                <a:lnTo>
                  <a:pt x="1470251" y="96369"/>
                </a:lnTo>
                <a:lnTo>
                  <a:pt x="1426438" y="77284"/>
                </a:lnTo>
                <a:lnTo>
                  <a:pt x="1381392" y="60090"/>
                </a:lnTo>
                <a:lnTo>
                  <a:pt x="1335146" y="44849"/>
                </a:lnTo>
                <a:close/>
              </a:path>
            </a:pathLst>
          </a:custGeom>
          <a:ln w="25400">
            <a:solidFill>
              <a:srgbClr val="F7A823"/>
            </a:solidFill>
          </a:ln>
        </p:spPr>
        <p:txBody>
          <a:bodyPr wrap="square" lIns="0" tIns="0" rIns="0" bIns="0" rtlCol="0"/>
          <a:lstStyle/>
          <a:p>
            <a:endParaRPr dirty="0"/>
          </a:p>
        </p:txBody>
      </p:sp>
      <p:pic>
        <p:nvPicPr>
          <p:cNvPr id="17" name="Рисунок 16"/>
          <p:cNvPicPr>
            <a:picLocks noChangeAspect="1"/>
          </p:cNvPicPr>
          <p:nvPr userDrawn="1"/>
        </p:nvPicPr>
        <p:blipFill rotWithShape="1">
          <a:blip r:embed="rId2"/>
          <a:srcRect t="11266" r="458"/>
          <a:stretch/>
        </p:blipFill>
        <p:spPr>
          <a:xfrm>
            <a:off x="-8247" y="-19456"/>
            <a:ext cx="12204935" cy="898075"/>
          </a:xfrm>
          <a:prstGeom prst="rect">
            <a:avLst/>
          </a:prstGeom>
        </p:spPr>
      </p:pic>
      <p:sp>
        <p:nvSpPr>
          <p:cNvPr id="18" name="Заголовок 1"/>
          <p:cNvSpPr>
            <a:spLocks noGrp="1"/>
          </p:cNvSpPr>
          <p:nvPr>
            <p:ph type="title" hasCustomPrompt="1"/>
          </p:nvPr>
        </p:nvSpPr>
        <p:spPr>
          <a:xfrm>
            <a:off x="261730" y="250801"/>
            <a:ext cx="9935817" cy="606287"/>
          </a:xfrm>
        </p:spPr>
        <p:txBody>
          <a:bodyPr>
            <a:normAutofit/>
          </a:bodyPr>
          <a:lstStyle>
            <a:lvl1pPr>
              <a:defRPr sz="2400">
                <a:solidFill>
                  <a:srgbClr val="F7A823"/>
                </a:solidFill>
              </a:defRPr>
            </a:lvl1pPr>
          </a:lstStyle>
          <a:p>
            <a:r>
              <a:rPr lang="ru-RU" dirty="0"/>
              <a:t>ОБРАЗЕЦ ЗАГОЛОВКА</a:t>
            </a:r>
          </a:p>
        </p:txBody>
      </p:sp>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8203"/>
            <a:ext cx="12192000" cy="6875042"/>
          </a:xfrm>
          <a:prstGeom prst="rect">
            <a:avLst/>
          </a:prstGeom>
        </p:spPr>
      </p:pic>
    </p:spTree>
    <p:extLst>
      <p:ext uri="{BB962C8B-B14F-4D97-AF65-F5344CB8AC3E}">
        <p14:creationId xmlns:p14="http://schemas.microsoft.com/office/powerpoint/2010/main" val="354439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4049D09-805E-4DF5-800B-D3C77666E972}" type="slidenum">
              <a:rPr lang="ru-RU" smtClean="0"/>
              <a:pPr/>
              <a:t>‹#›</a:t>
            </a:fld>
            <a:endParaRPr lang="ru-RU" dirty="0"/>
          </a:p>
        </p:txBody>
      </p:sp>
    </p:spTree>
    <p:extLst>
      <p:ext uri="{BB962C8B-B14F-4D97-AF65-F5344CB8AC3E}">
        <p14:creationId xmlns:p14="http://schemas.microsoft.com/office/powerpoint/2010/main" val="20304792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71" r:id="rId5"/>
    <p:sldLayoutId id="2147483661" r:id="rId6"/>
    <p:sldLayoutId id="2147483673" r:id="rId7"/>
    <p:sldLayoutId id="2147483662" r:id="rId8"/>
    <p:sldLayoutId id="2147483672" r:id="rId9"/>
    <p:sldLayoutId id="2147483663" r:id="rId10"/>
    <p:sldLayoutId id="2147483669" r:id="rId11"/>
    <p:sldLayoutId id="2147483664" r:id="rId12"/>
    <p:sldLayoutId id="2147483668" r:id="rId13"/>
    <p:sldLayoutId id="2147483665" r:id="rId14"/>
    <p:sldLayoutId id="2147483666" r:id="rId15"/>
    <p:sldLayoutId id="2147483667" r:id="rId16"/>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22.emf"/><Relationship Id="rId18" Type="http://schemas.openxmlformats.org/officeDocument/2006/relationships/image" Target="../media/image27.emf"/><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21.emf"/><Relationship Id="rId17" Type="http://schemas.openxmlformats.org/officeDocument/2006/relationships/image" Target="../media/image26.emf"/><Relationship Id="rId2" Type="http://schemas.openxmlformats.org/officeDocument/2006/relationships/image" Target="../media/image12.emf"/><Relationship Id="rId16" Type="http://schemas.openxmlformats.org/officeDocument/2006/relationships/image" Target="../media/image25.emf"/><Relationship Id="rId1" Type="http://schemas.openxmlformats.org/officeDocument/2006/relationships/slideLayout" Target="../slideLayouts/slideLayout15.xml"/><Relationship Id="rId6" Type="http://schemas.openxmlformats.org/officeDocument/2006/relationships/image" Target="../media/image16.emf"/><Relationship Id="rId11" Type="http://schemas.openxmlformats.org/officeDocument/2006/relationships/image" Target="../media/image20.emf"/><Relationship Id="rId5" Type="http://schemas.openxmlformats.org/officeDocument/2006/relationships/image" Target="../media/image15.emf"/><Relationship Id="rId15" Type="http://schemas.openxmlformats.org/officeDocument/2006/relationships/image" Target="../media/image24.emf"/><Relationship Id="rId10" Type="http://schemas.openxmlformats.org/officeDocument/2006/relationships/image" Target="../media/image19.emf"/><Relationship Id="rId4" Type="http://schemas.openxmlformats.org/officeDocument/2006/relationships/image" Target="../media/image14.emf"/><Relationship Id="rId9" Type="http://schemas.openxmlformats.org/officeDocument/2006/relationships/image" Target="../media/image18.emf"/><Relationship Id="rId14"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2"/>
          </p:nvPr>
        </p:nvSpPr>
        <p:spPr/>
        <p:txBody>
          <a:bodyPr/>
          <a:lstStyle/>
          <a:p>
            <a:endParaRPr lang="ru-RU" dirty="0"/>
          </a:p>
        </p:txBody>
      </p:sp>
      <p:sp>
        <p:nvSpPr>
          <p:cNvPr id="5" name="Подзаголовок 2"/>
          <p:cNvSpPr>
            <a:spLocks noGrp="1"/>
          </p:cNvSpPr>
          <p:nvPr>
            <p:ph type="subTitle" idx="1"/>
          </p:nvPr>
        </p:nvSpPr>
        <p:spPr>
          <a:xfrm>
            <a:off x="1286608" y="3484325"/>
            <a:ext cx="9144000" cy="1655762"/>
          </a:xfrm>
        </p:spPr>
        <p:txBody>
          <a:bodyPr/>
          <a:lstStyle/>
          <a:p>
            <a:pPr>
              <a:lnSpc>
                <a:spcPct val="70000"/>
              </a:lnSpc>
            </a:pPr>
            <a:r>
              <a:rPr lang="ru-RU" dirty="0"/>
              <a:t>Подзаголовок, если необходим в данном случае:</a:t>
            </a:r>
          </a:p>
          <a:p>
            <a:pPr>
              <a:lnSpc>
                <a:spcPct val="70000"/>
              </a:lnSpc>
            </a:pPr>
            <a:r>
              <a:rPr lang="ru-RU" dirty="0"/>
              <a:t>длинный или короткий</a:t>
            </a:r>
          </a:p>
        </p:txBody>
      </p:sp>
      <p:sp>
        <p:nvSpPr>
          <p:cNvPr id="6" name="Заголовок 1"/>
          <p:cNvSpPr txBox="1">
            <a:spLocks/>
          </p:cNvSpPr>
          <p:nvPr/>
        </p:nvSpPr>
        <p:spPr>
          <a:xfrm>
            <a:off x="1286608" y="1096725"/>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ru-RU"/>
              <a:t>ТИТУЛЬНЫЙ СЛАЙД НАЗВАНИЕ ПИШЕМ ЗДЕСЬ</a:t>
            </a:r>
            <a:endParaRPr lang="ru-RU" dirty="0"/>
          </a:p>
        </p:txBody>
      </p:sp>
    </p:spTree>
    <p:extLst>
      <p:ext uri="{BB962C8B-B14F-4D97-AF65-F5344CB8AC3E}">
        <p14:creationId xmlns:p14="http://schemas.microsoft.com/office/powerpoint/2010/main" val="378867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p:txBody>
          <a:bodyPr/>
          <a:lstStyle/>
          <a:p>
            <a:r>
              <a:rPr lang="ru-RU" dirty="0"/>
              <a:t>ДЛИННЫЙ ЗАГОЛОВОК КАСАЕТСЯ ОСНОВНЫХ АКТУАЛЬНЫХ ТЕМ</a:t>
            </a:r>
          </a:p>
        </p:txBody>
      </p:sp>
      <p:sp>
        <p:nvSpPr>
          <p:cNvPr id="5" name="Подзаголовок 2"/>
          <p:cNvSpPr>
            <a:spLocks noGrp="1"/>
          </p:cNvSpPr>
          <p:nvPr>
            <p:ph type="subTitle" idx="1"/>
          </p:nvPr>
        </p:nvSpPr>
        <p:spPr/>
        <p:txBody>
          <a:bodyPr/>
          <a:lstStyle/>
          <a:p>
            <a:pPr>
              <a:lnSpc>
                <a:spcPct val="70000"/>
              </a:lnSpc>
            </a:pPr>
            <a:r>
              <a:rPr lang="ru-RU" dirty="0"/>
              <a:t>Подзаголовок, если необходим в данном случае:</a:t>
            </a:r>
          </a:p>
          <a:p>
            <a:pPr>
              <a:lnSpc>
                <a:spcPct val="70000"/>
              </a:lnSpc>
            </a:pPr>
            <a:r>
              <a:rPr lang="ru-RU" dirty="0"/>
              <a:t>длинный или короткий</a:t>
            </a:r>
          </a:p>
        </p:txBody>
      </p:sp>
      <p:sp>
        <p:nvSpPr>
          <p:cNvPr id="2" name="Текст 1"/>
          <p:cNvSpPr>
            <a:spLocks noGrp="1"/>
          </p:cNvSpPr>
          <p:nvPr>
            <p:ph type="body" sz="quarter" idx="12"/>
          </p:nvPr>
        </p:nvSpPr>
        <p:spPr/>
        <p:txBody>
          <a:bodyPr/>
          <a:lstStyle/>
          <a:p>
            <a:endParaRPr lang="ru-RU"/>
          </a:p>
        </p:txBody>
      </p:sp>
    </p:spTree>
    <p:extLst>
      <p:ext uri="{BB962C8B-B14F-4D97-AF65-F5344CB8AC3E}">
        <p14:creationId xmlns:p14="http://schemas.microsoft.com/office/powerpoint/2010/main" val="69644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5"/>
          </p:nvPr>
        </p:nvSpPr>
        <p:spPr>
          <a:xfrm>
            <a:off x="334963" y="2264438"/>
            <a:ext cx="4702064" cy="4080800"/>
          </a:xfrm>
        </p:spPr>
        <p:txBody>
          <a:bodyPr/>
          <a:lstStyle/>
          <a:p>
            <a:r>
              <a:rPr lang="ru-RU"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r>
              <a:rPr lang="ru-RU" dirty="0"/>
              <a:t>В 2021 году Росстат перепишет всех жителей России. По оценкам на 1 января 2020 года в России проживали более 146 млн человек. Точнее покажет перепись.</a:t>
            </a:r>
          </a:p>
        </p:txBody>
      </p:sp>
      <p:pic>
        <p:nvPicPr>
          <p:cNvPr id="7" name="Рисунок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7180" b="7180"/>
          <a:stretch>
            <a:fillRect/>
          </a:stretch>
        </p:blipFill>
        <p:spPr/>
      </p:pic>
      <p:sp>
        <p:nvSpPr>
          <p:cNvPr id="5" name="Номер слайда 4"/>
          <p:cNvSpPr>
            <a:spLocks noGrp="1"/>
          </p:cNvSpPr>
          <p:nvPr>
            <p:ph type="sldNum" sz="quarter" idx="12"/>
          </p:nvPr>
        </p:nvSpPr>
        <p:spPr/>
        <p:txBody>
          <a:bodyPr/>
          <a:lstStyle/>
          <a:p>
            <a:fld id="{84049D09-805E-4DF5-800B-D3C77666E972}" type="slidenum">
              <a:rPr lang="ru-RU" smtClean="0"/>
              <a:t>11</a:t>
            </a:fld>
            <a:endParaRPr lang="ru-RU"/>
          </a:p>
        </p:txBody>
      </p:sp>
      <p:pic>
        <p:nvPicPr>
          <p:cNvPr id="8" name="Рисунок 7"/>
          <p:cNvPicPr>
            <a:picLocks noChangeAspect="1"/>
          </p:cNvPicPr>
          <p:nvPr/>
        </p:nvPicPr>
        <p:blipFill>
          <a:blip r:embed="rId3"/>
          <a:stretch>
            <a:fillRect/>
          </a:stretch>
        </p:blipFill>
        <p:spPr>
          <a:xfrm flipH="1">
            <a:off x="371475" y="1592263"/>
            <a:ext cx="630011" cy="692690"/>
          </a:xfrm>
          <a:prstGeom prst="rect">
            <a:avLst/>
          </a:prstGeom>
        </p:spPr>
      </p:pic>
      <p:sp>
        <p:nvSpPr>
          <p:cNvPr id="11"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258186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4049D09-805E-4DF5-800B-D3C77666E972}" type="slidenum">
              <a:rPr lang="ru-RU" smtClean="0"/>
              <a:t>12</a:t>
            </a:fld>
            <a:endParaRPr lang="ru-RU"/>
          </a:p>
        </p:txBody>
      </p:sp>
      <p:graphicFrame>
        <p:nvGraphicFramePr>
          <p:cNvPr id="6" name="Таблица 5">
            <a:extLst>
              <a:ext uri="{FF2B5EF4-FFF2-40B4-BE49-F238E27FC236}">
                <a16:creationId xmlns:a16="http://schemas.microsoft.com/office/drawing/2014/main" id="{4487E916-3A10-5245-A5D2-4FFFDBA15FB5}"/>
              </a:ext>
            </a:extLst>
          </p:cNvPr>
          <p:cNvGraphicFramePr>
            <a:graphicFrameLocks noGrp="1"/>
          </p:cNvGraphicFramePr>
          <p:nvPr>
            <p:ph type="tbl" sz="quarter" idx="20"/>
            <p:extLst>
              <p:ext uri="{D42A27DB-BD31-4B8C-83A1-F6EECF244321}">
                <p14:modId xmlns:p14="http://schemas.microsoft.com/office/powerpoint/2010/main" val="1090051584"/>
              </p:ext>
            </p:extLst>
          </p:nvPr>
        </p:nvGraphicFramePr>
        <p:xfrm>
          <a:off x="334964" y="1557339"/>
          <a:ext cx="11377610" cy="4767892"/>
        </p:xfrm>
        <a:graphic>
          <a:graphicData uri="http://schemas.openxmlformats.org/drawingml/2006/table">
            <a:tbl>
              <a:tblPr>
                <a:tableStyleId>{BDBED569-4797-4DF1-A0F4-6AAB3CD982D8}</a:tableStyleId>
              </a:tblPr>
              <a:tblGrid>
                <a:gridCol w="2275522">
                  <a:extLst>
                    <a:ext uri="{9D8B030D-6E8A-4147-A177-3AD203B41FA5}">
                      <a16:colId xmlns:a16="http://schemas.microsoft.com/office/drawing/2014/main" val="1961804217"/>
                    </a:ext>
                  </a:extLst>
                </a:gridCol>
                <a:gridCol w="2275522">
                  <a:extLst>
                    <a:ext uri="{9D8B030D-6E8A-4147-A177-3AD203B41FA5}">
                      <a16:colId xmlns:a16="http://schemas.microsoft.com/office/drawing/2014/main" val="2544290445"/>
                    </a:ext>
                  </a:extLst>
                </a:gridCol>
                <a:gridCol w="2275522">
                  <a:extLst>
                    <a:ext uri="{9D8B030D-6E8A-4147-A177-3AD203B41FA5}">
                      <a16:colId xmlns:a16="http://schemas.microsoft.com/office/drawing/2014/main" val="1833098214"/>
                    </a:ext>
                  </a:extLst>
                </a:gridCol>
                <a:gridCol w="2275522">
                  <a:extLst>
                    <a:ext uri="{9D8B030D-6E8A-4147-A177-3AD203B41FA5}">
                      <a16:colId xmlns:a16="http://schemas.microsoft.com/office/drawing/2014/main" val="2838186172"/>
                    </a:ext>
                  </a:extLst>
                </a:gridCol>
                <a:gridCol w="2275522">
                  <a:extLst>
                    <a:ext uri="{9D8B030D-6E8A-4147-A177-3AD203B41FA5}">
                      <a16:colId xmlns:a16="http://schemas.microsoft.com/office/drawing/2014/main" val="1705598244"/>
                    </a:ext>
                  </a:extLst>
                </a:gridCol>
              </a:tblGrid>
              <a:tr h="342232">
                <a:tc>
                  <a:txBody>
                    <a:bodyPr/>
                    <a:lstStyle/>
                    <a:p>
                      <a:pPr algn="ctr" fontAlgn="ctr"/>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УСЛУГА</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noFill/>
                  </a:tcPr>
                </a:tc>
                <a:tc>
                  <a:txBody>
                    <a:bodyPr/>
                    <a:lstStyle/>
                    <a:p>
                      <a:pPr marL="0" algn="ctr" defTabSz="914400" rtl="0" eaLnBrk="1" fontAlgn="ctr" latinLnBrk="0" hangingPunct="1"/>
                      <a:r>
                        <a:rPr lang="ru-RU" sz="10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ХАРАКТЕРИСТИКИ</a:t>
                      </a: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marL="0" algn="ctr" defTabSz="914400" rtl="0" eaLnBrk="1" fontAlgn="ctr" latinLnBrk="0" hangingPunct="1"/>
                      <a:r>
                        <a:rPr lang="ru-RU" sz="10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ХАРАКТЕРИСТИКИ</a:t>
                      </a: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marL="0" algn="ctr" defTabSz="914400" rtl="0" eaLnBrk="1" fontAlgn="ctr" latinLnBrk="0" hangingPunct="1"/>
                      <a:r>
                        <a:rPr lang="ru-RU" sz="10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ХАРАКТЕРИСТИКИ</a:t>
                      </a: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ctr"/>
                      <a:r>
                        <a:rPr lang="ru-RU" sz="10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ХАРАКТЕРИСТИКИ</a:t>
                      </a: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extLst>
                  <a:ext uri="{0D108BD9-81ED-4DB2-BD59-A6C34878D82A}">
                    <a16:rowId xmlns:a16="http://schemas.microsoft.com/office/drawing/2014/main" val="2877278826"/>
                  </a:ext>
                </a:extLst>
              </a:tr>
              <a:tr h="396665">
                <a:tc gridSpan="5">
                  <a:txBody>
                    <a:bodyPr/>
                    <a:lstStyle/>
                    <a:p>
                      <a:pPr algn="ctr" fontAlgn="b"/>
                      <a:r>
                        <a:rPr lang="en" sz="1000" u="none" strike="noStrike" dirty="0">
                          <a:solidFill>
                            <a:schemeClr val="tx1">
                              <a:lumMod val="65000"/>
                              <a:lumOff val="35000"/>
                            </a:schemeClr>
                          </a:solidFill>
                          <a:effectLst/>
                          <a:latin typeface="Arial" panose="020B0604020202020204" pitchFamily="34" charset="0"/>
                          <a:cs typeface="Arial" panose="020B0604020202020204" pitchFamily="34" charset="0"/>
                        </a:rPr>
                        <a:t>GR</a:t>
                      </a:r>
                      <a:endParaRPr lang="en"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86239226"/>
                  </a:ext>
                </a:extLst>
              </a:tr>
              <a:tr h="993640">
                <a:tc>
                  <a:txBody>
                    <a:bodyPr/>
                    <a:lstStyle/>
                    <a:p>
                      <a:pPr algn="ctr" fontAlgn="ctr"/>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Итоговая стоимость</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ctr"/>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подготовка организация, ведение переговоров; взаимодействие с ключевыми стейкхолдерами;</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ctr"/>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подготовка организация, ведение переговоров; взаимодействие с ключевыми стейкхолдерами;</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ctr"/>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подготовка организация, ведение переговоров; взаимодействие с ключевыми стейкхолдерами;</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ctr"/>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подготовка организация, ведение переговоров; взаимодействие с ключевыми стейкхолдерами;</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extLst>
                  <a:ext uri="{0D108BD9-81ED-4DB2-BD59-A6C34878D82A}">
                    <a16:rowId xmlns:a16="http://schemas.microsoft.com/office/drawing/2014/main" val="1673528972"/>
                  </a:ext>
                </a:extLst>
              </a:tr>
              <a:tr h="993640">
                <a:tc>
                  <a:txBody>
                    <a:bodyPr/>
                    <a:lstStyle/>
                    <a:p>
                      <a:pPr algn="ctr" fontAlgn="ctr"/>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Полит-консалтинг</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разработка рекомендация по поведению в различных ситуациях; тренинг;</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разработка рекомендация по поведению в различных ситуациях; тренинг;</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разработка рекомендация по поведению в различных ситуациях; тренинг;</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разработка рекомендация по поведению в различных ситуациях; тренинг;</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extLst>
                  <a:ext uri="{0D108BD9-81ED-4DB2-BD59-A6C34878D82A}">
                    <a16:rowId xmlns:a16="http://schemas.microsoft.com/office/drawing/2014/main" val="3017609531"/>
                  </a:ext>
                </a:extLst>
              </a:tr>
              <a:tr h="396665">
                <a:tc>
                  <a:txBody>
                    <a:bodyPr/>
                    <a:lstStyle/>
                    <a:p>
                      <a:pPr algn="ctr" fontAlgn="b"/>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Социологическое исследование</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ВЦИОМ; ФОМ; ЦПТ;</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ВЦИОМ; ФОМ; ЦПТ;</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ВЦИОМ; ФОМ; ЦПТ;</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ВЦИОМ; ФОМ; ЦПТ;</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extLst>
                  <a:ext uri="{0D108BD9-81ED-4DB2-BD59-A6C34878D82A}">
                    <a16:rowId xmlns:a16="http://schemas.microsoft.com/office/drawing/2014/main" val="1286277849"/>
                  </a:ext>
                </a:extLst>
              </a:tr>
              <a:tr h="1645050">
                <a:tc>
                  <a:txBody>
                    <a:bodyPr/>
                    <a:lstStyle/>
                    <a:p>
                      <a:pPr algn="ctr" fontAlgn="ctr"/>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Экспертное сопровождение исследования</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выступления представителей ФОМ/ ВЦИОМ с презентациями исследований; рассылка пресс-материалов, пресс-релизов по итогам исследований;</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выступления представителей ФОМ/ ВЦИОМ с презентациями исследований; рассылка пресс-материалов, пресс-релизов по итогам исследований;</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выступления представителей ФОМ/ ВЦИОМ с презентациями исследований; рассылка пресс-материалов, пресс-релизов по итогам исследований;</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выступления представителей ФОМ/ ВЦИОМ с презентациями исследований; рассылка пресс-материалов, пресс-релизов по итогам исследований;</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159FD4"/>
                      </a:solidFill>
                      <a:prstDash val="solid"/>
                      <a:round/>
                      <a:headEnd type="none" w="med" len="med"/>
                      <a:tailEnd type="none" w="med" len="med"/>
                    </a:lnL>
                    <a:lnR w="12700" cap="flat" cmpd="sng" algn="ctr">
                      <a:solidFill>
                        <a:srgbClr val="159FD4"/>
                      </a:solidFill>
                      <a:prstDash val="solid"/>
                      <a:round/>
                      <a:headEnd type="none" w="med" len="med"/>
                      <a:tailEnd type="none" w="med" len="med"/>
                    </a:lnR>
                    <a:lnT w="12700" cap="flat" cmpd="sng" algn="ctr">
                      <a:solidFill>
                        <a:srgbClr val="159FD4"/>
                      </a:solidFill>
                      <a:prstDash val="solid"/>
                      <a:round/>
                      <a:headEnd type="none" w="med" len="med"/>
                      <a:tailEnd type="none" w="med" len="med"/>
                    </a:lnT>
                    <a:lnB w="12700" cap="flat" cmpd="sng" algn="ctr">
                      <a:solidFill>
                        <a:srgbClr val="159FD4"/>
                      </a:solidFill>
                      <a:prstDash val="solid"/>
                      <a:round/>
                      <a:headEnd type="none" w="med" len="med"/>
                      <a:tailEnd type="none" w="med" len="med"/>
                    </a:lnB>
                  </a:tcPr>
                </a:tc>
                <a:extLst>
                  <a:ext uri="{0D108BD9-81ED-4DB2-BD59-A6C34878D82A}">
                    <a16:rowId xmlns:a16="http://schemas.microsoft.com/office/drawing/2014/main" val="3882339545"/>
                  </a:ext>
                </a:extLst>
              </a:tr>
            </a:tbl>
          </a:graphicData>
        </a:graphic>
      </p:graphicFrame>
      <p:sp>
        <p:nvSpPr>
          <p:cNvPr id="8"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64415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4049D09-805E-4DF5-800B-D3C77666E972}" type="slidenum">
              <a:rPr lang="ru-RU" smtClean="0"/>
              <a:t>13</a:t>
            </a:fld>
            <a:endParaRPr lang="ru-RU"/>
          </a:p>
        </p:txBody>
      </p:sp>
      <p:graphicFrame>
        <p:nvGraphicFramePr>
          <p:cNvPr id="6" name="Таблица 5">
            <a:extLst>
              <a:ext uri="{FF2B5EF4-FFF2-40B4-BE49-F238E27FC236}">
                <a16:creationId xmlns:a16="http://schemas.microsoft.com/office/drawing/2014/main" id="{4487E916-3A10-5245-A5D2-4FFFDBA15FB5}"/>
              </a:ext>
            </a:extLst>
          </p:cNvPr>
          <p:cNvGraphicFramePr>
            <a:graphicFrameLocks noGrp="1"/>
          </p:cNvGraphicFramePr>
          <p:nvPr>
            <p:ph type="tbl" sz="quarter" idx="20"/>
            <p:extLst>
              <p:ext uri="{D42A27DB-BD31-4B8C-83A1-F6EECF244321}">
                <p14:modId xmlns:p14="http://schemas.microsoft.com/office/powerpoint/2010/main" val="3300312772"/>
              </p:ext>
            </p:extLst>
          </p:nvPr>
        </p:nvGraphicFramePr>
        <p:xfrm>
          <a:off x="334964" y="1557339"/>
          <a:ext cx="11377610" cy="4767892"/>
        </p:xfrm>
        <a:graphic>
          <a:graphicData uri="http://schemas.openxmlformats.org/drawingml/2006/table">
            <a:tbl>
              <a:tblPr>
                <a:tableStyleId>{BDBED569-4797-4DF1-A0F4-6AAB3CD982D8}</a:tableStyleId>
              </a:tblPr>
              <a:tblGrid>
                <a:gridCol w="2275522">
                  <a:extLst>
                    <a:ext uri="{9D8B030D-6E8A-4147-A177-3AD203B41FA5}">
                      <a16:colId xmlns:a16="http://schemas.microsoft.com/office/drawing/2014/main" val="1961804217"/>
                    </a:ext>
                  </a:extLst>
                </a:gridCol>
                <a:gridCol w="2275522">
                  <a:extLst>
                    <a:ext uri="{9D8B030D-6E8A-4147-A177-3AD203B41FA5}">
                      <a16:colId xmlns:a16="http://schemas.microsoft.com/office/drawing/2014/main" val="2544290445"/>
                    </a:ext>
                  </a:extLst>
                </a:gridCol>
                <a:gridCol w="2275522">
                  <a:extLst>
                    <a:ext uri="{9D8B030D-6E8A-4147-A177-3AD203B41FA5}">
                      <a16:colId xmlns:a16="http://schemas.microsoft.com/office/drawing/2014/main" val="1833098214"/>
                    </a:ext>
                  </a:extLst>
                </a:gridCol>
                <a:gridCol w="2275522">
                  <a:extLst>
                    <a:ext uri="{9D8B030D-6E8A-4147-A177-3AD203B41FA5}">
                      <a16:colId xmlns:a16="http://schemas.microsoft.com/office/drawing/2014/main" val="2838186172"/>
                    </a:ext>
                  </a:extLst>
                </a:gridCol>
                <a:gridCol w="2275522">
                  <a:extLst>
                    <a:ext uri="{9D8B030D-6E8A-4147-A177-3AD203B41FA5}">
                      <a16:colId xmlns:a16="http://schemas.microsoft.com/office/drawing/2014/main" val="1705598244"/>
                    </a:ext>
                  </a:extLst>
                </a:gridCol>
              </a:tblGrid>
              <a:tr h="342232">
                <a:tc>
                  <a:txBody>
                    <a:bodyPr/>
                    <a:lstStyle/>
                    <a:p>
                      <a:pPr algn="ctr" fontAlgn="ctr"/>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УСЛУГА</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ru-RU" sz="10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ХАРАКТЕРИСТИКИ</a:t>
                      </a: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ru-RU" sz="10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ХАРАКТЕРИСТИКИ</a:t>
                      </a: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ru-RU" sz="10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ХАРАКТЕРИСТИКИ</a:t>
                      </a: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ХАРАКТЕРИСТИКИ</a:t>
                      </a: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7278826"/>
                  </a:ext>
                </a:extLst>
              </a:tr>
              <a:tr h="396665">
                <a:tc gridSpan="5">
                  <a:txBody>
                    <a:bodyPr/>
                    <a:lstStyle/>
                    <a:p>
                      <a:pPr algn="ctr" fontAlgn="b"/>
                      <a:r>
                        <a:rPr lang="en" sz="1000" u="none" strike="noStrike" dirty="0">
                          <a:solidFill>
                            <a:schemeClr val="tx1">
                              <a:lumMod val="65000"/>
                              <a:lumOff val="35000"/>
                            </a:schemeClr>
                          </a:solidFill>
                          <a:effectLst/>
                          <a:latin typeface="Arial" panose="020B0604020202020204" pitchFamily="34" charset="0"/>
                          <a:cs typeface="Arial" panose="020B0604020202020204" pitchFamily="34" charset="0"/>
                        </a:rPr>
                        <a:t>GR</a:t>
                      </a:r>
                      <a:endParaRPr lang="en"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86239226"/>
                  </a:ext>
                </a:extLst>
              </a:tr>
              <a:tr h="993640">
                <a:tc>
                  <a:txBody>
                    <a:bodyPr/>
                    <a:lstStyle/>
                    <a:p>
                      <a:pPr algn="ctr" fontAlgn="ctr"/>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Итоговая стоимость</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подготовка организация, ведение переговоров; взаимодействие с ключевыми стейкхолдерами;</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подготовка организация, ведение переговоров; взаимодействие с ключевыми стейкхолдерами;</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подготовка организация, ведение переговоров; взаимодействие с ключевыми стейкхолдерами;</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подготовка организация, ведение переговоров; взаимодействие с ключевыми стейкхолдерами;</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3528972"/>
                  </a:ext>
                </a:extLst>
              </a:tr>
              <a:tr h="993640">
                <a:tc>
                  <a:txBody>
                    <a:bodyPr/>
                    <a:lstStyle/>
                    <a:p>
                      <a:pPr algn="ctr" fontAlgn="ctr"/>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Полит-консалтинг</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разработка рекомендация по поведению в различных ситуациях; тренинг;</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разработка рекомендация по поведению в различных ситуациях; тренинг;</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разработка рекомендация по поведению в различных ситуациях; тренинг;</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разработка рекомендация по поведению в различных ситуациях; тренинг;</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7609531"/>
                  </a:ext>
                </a:extLst>
              </a:tr>
              <a:tr h="396665">
                <a:tc>
                  <a:txBody>
                    <a:bodyPr/>
                    <a:lstStyle/>
                    <a:p>
                      <a:pPr algn="ctr" fontAlgn="b"/>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Социологическое исследование</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ВЦИОМ; ФОМ; ЦПТ;</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ВЦИОМ; ФОМ; ЦПТ;</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ВЦИОМ; ФОМ; ЦПТ;</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ВЦИОМ; ФОМ; ЦПТ;</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277849"/>
                  </a:ext>
                </a:extLst>
              </a:tr>
              <a:tr h="1645050">
                <a:tc>
                  <a:txBody>
                    <a:bodyPr/>
                    <a:lstStyle/>
                    <a:p>
                      <a:pPr algn="ctr" fontAlgn="ctr"/>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Экспертное сопровождение исследования</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выступления представителей ФОМ/ ВЦИОМ с презентациями исследований; рассылка пресс-материалов, пресс-релизов по итогам исследований;</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выступления представителей ФОМ/ ВЦИОМ с презентациями исследований; рассылка пресс-материалов, пресс-релизов по итогам исследований;</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выступления представителей ФОМ/ ВЦИОМ с презентациями исследований; рассылка пресс-материалов, пресс-релизов по итогам исследований;</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выступления представителей ФОМ/ ВЦИОМ с презентациями исследований; рассылка пресс-материалов, пресс-релизов по итогам исследований;</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4EB051"/>
                      </a:solidFill>
                      <a:prstDash val="solid"/>
                      <a:round/>
                      <a:headEnd type="none" w="med" len="med"/>
                      <a:tailEnd type="none" w="med" len="med"/>
                    </a:lnL>
                    <a:lnR w="12700" cap="flat" cmpd="sng" algn="ctr">
                      <a:solidFill>
                        <a:srgbClr val="4EB051"/>
                      </a:solidFill>
                      <a:prstDash val="solid"/>
                      <a:round/>
                      <a:headEnd type="none" w="med" len="med"/>
                      <a:tailEnd type="none" w="med" len="med"/>
                    </a:lnR>
                    <a:lnT w="12700" cap="flat" cmpd="sng" algn="ctr">
                      <a:solidFill>
                        <a:srgbClr val="4EB051"/>
                      </a:solidFill>
                      <a:prstDash val="solid"/>
                      <a:round/>
                      <a:headEnd type="none" w="med" len="med"/>
                      <a:tailEnd type="none" w="med" len="med"/>
                    </a:lnT>
                    <a:lnB w="12700" cap="flat" cmpd="sng" algn="ctr">
                      <a:solidFill>
                        <a:srgbClr val="4EB05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2339545"/>
                  </a:ext>
                </a:extLst>
              </a:tr>
            </a:tbl>
          </a:graphicData>
        </a:graphic>
      </p:graphicFrame>
      <p:sp>
        <p:nvSpPr>
          <p:cNvPr id="8"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333416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4049D09-805E-4DF5-800B-D3C77666E972}" type="slidenum">
              <a:rPr lang="ru-RU" smtClean="0"/>
              <a:t>14</a:t>
            </a:fld>
            <a:endParaRPr lang="ru-RU"/>
          </a:p>
        </p:txBody>
      </p:sp>
      <p:graphicFrame>
        <p:nvGraphicFramePr>
          <p:cNvPr id="6" name="Таблица 5">
            <a:extLst>
              <a:ext uri="{FF2B5EF4-FFF2-40B4-BE49-F238E27FC236}">
                <a16:creationId xmlns:a16="http://schemas.microsoft.com/office/drawing/2014/main" id="{4487E916-3A10-5245-A5D2-4FFFDBA15FB5}"/>
              </a:ext>
            </a:extLst>
          </p:cNvPr>
          <p:cNvGraphicFramePr>
            <a:graphicFrameLocks noGrp="1"/>
          </p:cNvGraphicFramePr>
          <p:nvPr>
            <p:ph type="tbl" sz="quarter" idx="20"/>
            <p:extLst>
              <p:ext uri="{D42A27DB-BD31-4B8C-83A1-F6EECF244321}">
                <p14:modId xmlns:p14="http://schemas.microsoft.com/office/powerpoint/2010/main" val="872776161"/>
              </p:ext>
            </p:extLst>
          </p:nvPr>
        </p:nvGraphicFramePr>
        <p:xfrm>
          <a:off x="334964" y="1557339"/>
          <a:ext cx="11377610" cy="4767892"/>
        </p:xfrm>
        <a:graphic>
          <a:graphicData uri="http://schemas.openxmlformats.org/drawingml/2006/table">
            <a:tbl>
              <a:tblPr>
                <a:tableStyleId>{BDBED569-4797-4DF1-A0F4-6AAB3CD982D8}</a:tableStyleId>
              </a:tblPr>
              <a:tblGrid>
                <a:gridCol w="2275522">
                  <a:extLst>
                    <a:ext uri="{9D8B030D-6E8A-4147-A177-3AD203B41FA5}">
                      <a16:colId xmlns:a16="http://schemas.microsoft.com/office/drawing/2014/main" val="1961804217"/>
                    </a:ext>
                  </a:extLst>
                </a:gridCol>
                <a:gridCol w="2275522">
                  <a:extLst>
                    <a:ext uri="{9D8B030D-6E8A-4147-A177-3AD203B41FA5}">
                      <a16:colId xmlns:a16="http://schemas.microsoft.com/office/drawing/2014/main" val="2544290445"/>
                    </a:ext>
                  </a:extLst>
                </a:gridCol>
                <a:gridCol w="2275522">
                  <a:extLst>
                    <a:ext uri="{9D8B030D-6E8A-4147-A177-3AD203B41FA5}">
                      <a16:colId xmlns:a16="http://schemas.microsoft.com/office/drawing/2014/main" val="1833098214"/>
                    </a:ext>
                  </a:extLst>
                </a:gridCol>
                <a:gridCol w="2275522">
                  <a:extLst>
                    <a:ext uri="{9D8B030D-6E8A-4147-A177-3AD203B41FA5}">
                      <a16:colId xmlns:a16="http://schemas.microsoft.com/office/drawing/2014/main" val="2838186172"/>
                    </a:ext>
                  </a:extLst>
                </a:gridCol>
                <a:gridCol w="2275522">
                  <a:extLst>
                    <a:ext uri="{9D8B030D-6E8A-4147-A177-3AD203B41FA5}">
                      <a16:colId xmlns:a16="http://schemas.microsoft.com/office/drawing/2014/main" val="1705598244"/>
                    </a:ext>
                  </a:extLst>
                </a:gridCol>
              </a:tblGrid>
              <a:tr h="342232">
                <a:tc>
                  <a:txBody>
                    <a:bodyPr/>
                    <a:lstStyle/>
                    <a:p>
                      <a:pPr algn="ctr" fontAlgn="ctr"/>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УСЛУГА</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ru-RU" sz="10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ХАРАКТЕРИСТИКИ</a:t>
                      </a: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ru-RU" sz="10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ХАРАКТЕРИСТИКИ</a:t>
                      </a: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ru-RU" sz="10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ХАРАКТЕРИСТИКИ</a:t>
                      </a: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ХАРАКТЕРИСТИКИ</a:t>
                      </a: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7278826"/>
                  </a:ext>
                </a:extLst>
              </a:tr>
              <a:tr h="396665">
                <a:tc gridSpan="5">
                  <a:txBody>
                    <a:bodyPr/>
                    <a:lstStyle/>
                    <a:p>
                      <a:pPr algn="ctr" fontAlgn="b"/>
                      <a:r>
                        <a:rPr lang="en" sz="1000" u="none" strike="noStrike" dirty="0">
                          <a:solidFill>
                            <a:schemeClr val="tx1">
                              <a:lumMod val="65000"/>
                              <a:lumOff val="35000"/>
                            </a:schemeClr>
                          </a:solidFill>
                          <a:effectLst/>
                          <a:latin typeface="Arial" panose="020B0604020202020204" pitchFamily="34" charset="0"/>
                          <a:cs typeface="Arial" panose="020B0604020202020204" pitchFamily="34" charset="0"/>
                        </a:rPr>
                        <a:t>GR</a:t>
                      </a:r>
                      <a:endParaRPr lang="en"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86239226"/>
                  </a:ext>
                </a:extLst>
              </a:tr>
              <a:tr h="993640">
                <a:tc>
                  <a:txBody>
                    <a:bodyPr/>
                    <a:lstStyle/>
                    <a:p>
                      <a:pPr algn="ctr" fontAlgn="ctr"/>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Итоговая стоимость</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подготовка организация, ведение переговоров; взаимодействие с ключевыми стейкхолдерами;</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подготовка организация, ведение переговоров; взаимодействие с ключевыми стейкхолдерами;</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подготовка организация, ведение переговоров; взаимодействие с ключевыми стейкхолдерами;</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подготовка организация, ведение переговоров; взаимодействие с ключевыми стейкхолдерами;</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3528972"/>
                  </a:ext>
                </a:extLst>
              </a:tr>
              <a:tr h="993640">
                <a:tc>
                  <a:txBody>
                    <a:bodyPr/>
                    <a:lstStyle/>
                    <a:p>
                      <a:pPr algn="ctr" fontAlgn="ctr"/>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Полит-консалтинг</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разработка рекомендация по поведению в различных ситуациях; тренинг;</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разработка рекомендация по поведению в различных ситуациях; тренинг;</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разработка рекомендация по поведению в различных ситуациях; тренинг;</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разработка рекомендация по поведению в различных ситуациях; тренинг;</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7609531"/>
                  </a:ext>
                </a:extLst>
              </a:tr>
              <a:tr h="396665">
                <a:tc>
                  <a:txBody>
                    <a:bodyPr/>
                    <a:lstStyle/>
                    <a:p>
                      <a:pPr algn="ctr" fontAlgn="b"/>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Социологическое исследование</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ВЦИОМ; ФОМ; ЦПТ;</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ВЦИОМ; ФОМ; ЦПТ;</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ВЦИОМ; ФОМ; ЦПТ;</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ВЦИОМ; ФОМ; ЦПТ;</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277849"/>
                  </a:ext>
                </a:extLst>
              </a:tr>
              <a:tr h="1645050">
                <a:tc>
                  <a:txBody>
                    <a:bodyPr/>
                    <a:lstStyle/>
                    <a:p>
                      <a:pPr algn="ctr" fontAlgn="ctr"/>
                      <a:r>
                        <a:rPr lang="ru-RU" sz="1000" b="1" u="none" strike="noStrike" dirty="0">
                          <a:solidFill>
                            <a:schemeClr val="tx1">
                              <a:lumMod val="65000"/>
                              <a:lumOff val="35000"/>
                            </a:schemeClr>
                          </a:solidFill>
                          <a:effectLst/>
                          <a:latin typeface="Arial" panose="020B0604020202020204" pitchFamily="34" charset="0"/>
                          <a:cs typeface="Arial" panose="020B0604020202020204" pitchFamily="34" charset="0"/>
                        </a:rPr>
                        <a:t>Экспертное сопровождение исследования</a:t>
                      </a:r>
                      <a:endParaRPr lang="ru-RU" sz="10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выступления представителей ФОМ/ ВЦИОМ с презентациями исследований; рассылка пресс-материалов, пресс-релизов по итогам исследований;</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выступления представителей ФОМ/ ВЦИОМ с презентациями исследований; рассылка пресс-материалов, пресс-релизов по итогам исследований;</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выступления представителей ФОМ/ ВЦИОМ с презентациями исследований; рассылка пресс-материалов, пресс-релизов по итогам исследований;</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a:solidFill>
                            <a:schemeClr val="tx1">
                              <a:lumMod val="65000"/>
                              <a:lumOff val="35000"/>
                            </a:schemeClr>
                          </a:solidFill>
                          <a:effectLst/>
                          <a:latin typeface="Arial" panose="020B0604020202020204" pitchFamily="34" charset="0"/>
                          <a:cs typeface="Arial" panose="020B0604020202020204" pitchFamily="34" charset="0"/>
                        </a:rPr>
                        <a:t>выступления представителей ФОМ/ ВЦИОМ с презентациями исследований; рассылка пресс-материалов, пресс-релизов по итогам исследований;</a:t>
                      </a:r>
                      <a:endParaRPr lang="ru-RU" sz="1000" b="0"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7734" marR="7734" marT="7734" marB="0" anchor="ctr">
                    <a:lnL w="12700" cap="flat" cmpd="sng" algn="ctr">
                      <a:solidFill>
                        <a:srgbClr val="F7A823"/>
                      </a:solidFill>
                      <a:prstDash val="solid"/>
                      <a:round/>
                      <a:headEnd type="none" w="med" len="med"/>
                      <a:tailEnd type="none" w="med" len="med"/>
                    </a:lnL>
                    <a:lnR w="12700" cap="flat" cmpd="sng" algn="ctr">
                      <a:solidFill>
                        <a:srgbClr val="F7A823"/>
                      </a:solidFill>
                      <a:prstDash val="solid"/>
                      <a:round/>
                      <a:headEnd type="none" w="med" len="med"/>
                      <a:tailEnd type="none" w="med" len="med"/>
                    </a:lnR>
                    <a:lnT w="12700" cap="flat" cmpd="sng" algn="ctr">
                      <a:solidFill>
                        <a:srgbClr val="F7A823"/>
                      </a:solidFill>
                      <a:prstDash val="solid"/>
                      <a:round/>
                      <a:headEnd type="none" w="med" len="med"/>
                      <a:tailEnd type="none" w="med" len="med"/>
                    </a:lnT>
                    <a:lnB w="12700" cap="flat" cmpd="sng" algn="ctr">
                      <a:solidFill>
                        <a:srgbClr val="F7A82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2339545"/>
                  </a:ext>
                </a:extLst>
              </a:tr>
            </a:tbl>
          </a:graphicData>
        </a:graphic>
      </p:graphicFrame>
      <p:sp>
        <p:nvSpPr>
          <p:cNvPr id="8"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300962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p:txBody>
          <a:bodyPr/>
          <a:lstStyle/>
          <a:p>
            <a:r>
              <a:rPr lang="ru-RU" dirty="0"/>
              <a:t>ОТБИВОЧНЫЙ СЛАЙД ДЛЯ РАЗДЕЛОВ И ТЕМ</a:t>
            </a:r>
          </a:p>
        </p:txBody>
      </p:sp>
      <p:sp>
        <p:nvSpPr>
          <p:cNvPr id="5" name="Подзаголовок 2"/>
          <p:cNvSpPr>
            <a:spLocks noGrp="1"/>
          </p:cNvSpPr>
          <p:nvPr>
            <p:ph type="subTitle" idx="1"/>
          </p:nvPr>
        </p:nvSpPr>
        <p:spPr/>
        <p:txBody>
          <a:bodyPr/>
          <a:lstStyle/>
          <a:p>
            <a:pPr>
              <a:lnSpc>
                <a:spcPct val="70000"/>
              </a:lnSpc>
            </a:pPr>
            <a:r>
              <a:rPr lang="ru-RU" dirty="0"/>
              <a:t>Подзаголовок, если необходим в данном случае:</a:t>
            </a:r>
          </a:p>
          <a:p>
            <a:pPr>
              <a:lnSpc>
                <a:spcPct val="70000"/>
              </a:lnSpc>
            </a:pPr>
            <a:r>
              <a:rPr lang="ru-RU" dirty="0"/>
              <a:t>длинный или короткий</a:t>
            </a:r>
          </a:p>
        </p:txBody>
      </p:sp>
      <p:sp>
        <p:nvSpPr>
          <p:cNvPr id="2" name="Текст 1"/>
          <p:cNvSpPr>
            <a:spLocks noGrp="1"/>
          </p:cNvSpPr>
          <p:nvPr>
            <p:ph type="body" sz="quarter" idx="12"/>
          </p:nvPr>
        </p:nvSpPr>
        <p:spPr/>
        <p:txBody>
          <a:bodyPr/>
          <a:lstStyle/>
          <a:p>
            <a:endParaRPr lang="ru-RU"/>
          </a:p>
        </p:txBody>
      </p:sp>
    </p:spTree>
    <p:extLst>
      <p:ext uri="{BB962C8B-B14F-4D97-AF65-F5344CB8AC3E}">
        <p14:creationId xmlns:p14="http://schemas.microsoft.com/office/powerpoint/2010/main" val="387021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Текст 24">
            <a:extLst>
              <a:ext uri="{FF2B5EF4-FFF2-40B4-BE49-F238E27FC236}">
                <a16:creationId xmlns:a16="http://schemas.microsoft.com/office/drawing/2014/main" id="{F42987D0-035D-9D4B-9C55-4E6629CCBDC7}"/>
              </a:ext>
            </a:extLst>
          </p:cNvPr>
          <p:cNvSpPr>
            <a:spLocks noGrp="1"/>
          </p:cNvSpPr>
          <p:nvPr>
            <p:ph type="body" sz="quarter" idx="18"/>
          </p:nvPr>
        </p:nvSpPr>
        <p:spPr>
          <a:xfrm>
            <a:off x="3997732" y="5320830"/>
            <a:ext cx="3788457" cy="567906"/>
          </a:xfrm>
          <a:prstGeom prst="rect">
            <a:avLst/>
          </a:prstGeom>
        </p:spPr>
        <p:txBody>
          <a:bodyPr>
            <a:noAutofit/>
          </a:bodyPr>
          <a:lstStyle/>
          <a:p>
            <a:r>
              <a:rPr lang="ru-RU"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endParaRPr lang="ru-RU" dirty="0"/>
          </a:p>
        </p:txBody>
      </p:sp>
      <p:sp>
        <p:nvSpPr>
          <p:cNvPr id="23" name="Текст 22">
            <a:extLst>
              <a:ext uri="{FF2B5EF4-FFF2-40B4-BE49-F238E27FC236}">
                <a16:creationId xmlns:a16="http://schemas.microsoft.com/office/drawing/2014/main" id="{A3900A13-9735-2E4B-B3B6-657DFCBA83D4}"/>
              </a:ext>
            </a:extLst>
          </p:cNvPr>
          <p:cNvSpPr>
            <a:spLocks noGrp="1"/>
          </p:cNvSpPr>
          <p:nvPr>
            <p:ph type="body" sz="quarter" idx="21"/>
          </p:nvPr>
        </p:nvSpPr>
        <p:spPr>
          <a:xfrm>
            <a:off x="371475" y="1971296"/>
            <a:ext cx="2949575" cy="4445816"/>
          </a:xfrm>
          <a:prstGeom prst="rect">
            <a:avLst/>
          </a:prstGeom>
        </p:spPr>
        <p:txBody>
          <a:bodyPr>
            <a:noAutofit/>
          </a:bodyPr>
          <a:lstStyle/>
          <a:p>
            <a:r>
              <a:rPr lang="ru-RU" spc="-10" dirty="0">
                <a:solidFill>
                  <a:srgbClr val="575756"/>
                </a:solidFill>
                <a:latin typeface="Arial"/>
                <a:cs typeface="Arial"/>
              </a:rPr>
              <a:t>В 2021 году Росстат перепишет всех жителей России. По оценкам на 1 января 2020 года в России проживали более 146 млн человек. Точнее покажет перепись.</a:t>
            </a:r>
          </a:p>
          <a:p>
            <a:r>
              <a:rPr lang="ru-RU" spc="-10" dirty="0">
                <a:solidFill>
                  <a:srgbClr val="575756"/>
                </a:solidFill>
                <a:latin typeface="Arial"/>
                <a:cs typeface="Arial"/>
              </a:rPr>
              <a:t>В 2021 году Росстат перепишет всех жителей России. По оценкам на 1 января 2020 года в России проживали более 146 млн человек. Точнее покажет перепись.</a:t>
            </a:r>
          </a:p>
        </p:txBody>
      </p:sp>
      <p:sp>
        <p:nvSpPr>
          <p:cNvPr id="29" name="Текст 28">
            <a:extLst>
              <a:ext uri="{FF2B5EF4-FFF2-40B4-BE49-F238E27FC236}">
                <a16:creationId xmlns:a16="http://schemas.microsoft.com/office/drawing/2014/main" id="{0CA34951-FDBD-DC4D-BF7C-3D88218150EA}"/>
              </a:ext>
            </a:extLst>
          </p:cNvPr>
          <p:cNvSpPr>
            <a:spLocks noGrp="1"/>
          </p:cNvSpPr>
          <p:nvPr>
            <p:ph type="body" sz="quarter" idx="22"/>
          </p:nvPr>
        </p:nvSpPr>
        <p:spPr>
          <a:xfrm>
            <a:off x="7930787" y="5328450"/>
            <a:ext cx="3788456" cy="567906"/>
          </a:xfrm>
          <a:prstGeom prst="rect">
            <a:avLst/>
          </a:prstGeom>
        </p:spPr>
        <p:txBody>
          <a:bodyPr>
            <a:noAutofit/>
          </a:bodyPr>
          <a:lstStyle/>
          <a:p>
            <a:r>
              <a:rPr lang="ru-RU"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endParaRPr lang="ru-RU" dirty="0"/>
          </a:p>
        </p:txBody>
      </p:sp>
      <p:sp>
        <p:nvSpPr>
          <p:cNvPr id="14" name="Номер слайда 3"/>
          <p:cNvSpPr>
            <a:spLocks noGrp="1"/>
          </p:cNvSpPr>
          <p:nvPr>
            <p:ph type="sldNum" sz="quarter" idx="12"/>
          </p:nvPr>
        </p:nvSpPr>
        <p:spPr>
          <a:xfrm>
            <a:off x="9167191" y="6356350"/>
            <a:ext cx="2743200" cy="365125"/>
          </a:xfrm>
        </p:spPr>
        <p:txBody>
          <a:bodyPr/>
          <a:lstStyle/>
          <a:p>
            <a:fld id="{84049D09-805E-4DF5-800B-D3C77666E972}" type="slidenum">
              <a:rPr lang="ru-RU" smtClean="0"/>
              <a:t>16</a:t>
            </a:fld>
            <a:endParaRPr lang="ru-RU" dirty="0"/>
          </a:p>
        </p:txBody>
      </p:sp>
      <p:pic>
        <p:nvPicPr>
          <p:cNvPr id="8" name="Рисунок 7"/>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7066" b="7066"/>
          <a:stretch>
            <a:fillRect/>
          </a:stretch>
        </p:blipFill>
        <p:spPr/>
      </p:pic>
      <p:pic>
        <p:nvPicPr>
          <p:cNvPr id="11" name="Рисунок 10"/>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t="7048" b="7048"/>
          <a:stretch>
            <a:fillRect/>
          </a:stretch>
        </p:blipFill>
        <p:spPr/>
      </p:pic>
      <p:sp>
        <p:nvSpPr>
          <p:cNvPr id="21"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244620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775538" y="1907108"/>
            <a:ext cx="1668780" cy="340567"/>
          </a:xfrm>
          <a:prstGeom prst="roundRect">
            <a:avLst>
              <a:gd name="adj" fmla="val 50000"/>
            </a:avLst>
          </a:prstGeom>
          <a:gradFill>
            <a:gsLst>
              <a:gs pos="0">
                <a:srgbClr val="E52329"/>
              </a:gs>
              <a:gs pos="35000">
                <a:srgbClr val="F7A823"/>
              </a:gs>
              <a:gs pos="69000">
                <a:srgbClr val="4EB051"/>
              </a:gs>
              <a:gs pos="100000">
                <a:srgbClr val="159FD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261730" y="2384425"/>
            <a:ext cx="3548270" cy="3960813"/>
          </a:xfrm>
        </p:spPr>
        <p:txBody>
          <a:bodyPr>
            <a:normAutofit/>
          </a:bodyPr>
          <a:lstStyle/>
          <a:p>
            <a:pPr marL="0" indent="0">
              <a:buNone/>
            </a:pPr>
            <a:r>
              <a:rPr lang="ru-RU" sz="1600" dirty="0"/>
              <a:t>В 2021 году Росстат перепишет всех жителей России. По оценкам на 1 января 2020 года в России проживали более 146 млн человек. Точнее покажет перепись.</a:t>
            </a:r>
          </a:p>
        </p:txBody>
      </p:sp>
      <p:sp>
        <p:nvSpPr>
          <p:cNvPr id="4" name="Номер слайда 3"/>
          <p:cNvSpPr>
            <a:spLocks noGrp="1"/>
          </p:cNvSpPr>
          <p:nvPr>
            <p:ph type="sldNum" sz="quarter" idx="12"/>
          </p:nvPr>
        </p:nvSpPr>
        <p:spPr/>
        <p:txBody>
          <a:bodyPr/>
          <a:lstStyle/>
          <a:p>
            <a:fld id="{84049D09-805E-4DF5-800B-D3C77666E972}" type="slidenum">
              <a:rPr lang="ru-RU" smtClean="0"/>
              <a:t>17</a:t>
            </a:fld>
            <a:endParaRPr lang="ru-RU" dirty="0"/>
          </a:p>
        </p:txBody>
      </p:sp>
      <p:sp>
        <p:nvSpPr>
          <p:cNvPr id="6" name="Объект 2"/>
          <p:cNvSpPr txBox="1">
            <a:spLocks/>
          </p:cNvSpPr>
          <p:nvPr/>
        </p:nvSpPr>
        <p:spPr>
          <a:xfrm>
            <a:off x="8164305" y="2384425"/>
            <a:ext cx="3548270" cy="3960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600" dirty="0"/>
              <a:t>В 2021 году Росстат перепишет всех жителей России. По оценкам на 1 января 2020 года в России проживали более 146 млн человек. Точнее покажет перепись.</a:t>
            </a:r>
          </a:p>
        </p:txBody>
      </p:sp>
      <p:sp>
        <p:nvSpPr>
          <p:cNvPr id="7" name="Объект 2"/>
          <p:cNvSpPr txBox="1">
            <a:spLocks/>
          </p:cNvSpPr>
          <p:nvPr/>
        </p:nvSpPr>
        <p:spPr>
          <a:xfrm>
            <a:off x="4176505" y="2384425"/>
            <a:ext cx="3548270" cy="3960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600" dirty="0"/>
              <a:t>В 2021 году Росстат перепишет всех жителей России. По оценкам на 1 января 2020 года в России проживали более 146 млн человек. Точнее покажет перепись.</a:t>
            </a:r>
          </a:p>
        </p:txBody>
      </p:sp>
      <p:sp>
        <p:nvSpPr>
          <p:cNvPr id="8" name="Объект 2"/>
          <p:cNvSpPr txBox="1">
            <a:spLocks/>
          </p:cNvSpPr>
          <p:nvPr/>
        </p:nvSpPr>
        <p:spPr>
          <a:xfrm>
            <a:off x="795130" y="1918493"/>
            <a:ext cx="1630570" cy="367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600" b="1" dirty="0">
                <a:solidFill>
                  <a:schemeClr val="bg1"/>
                </a:solidFill>
              </a:rPr>
              <a:t>Статистика</a:t>
            </a:r>
          </a:p>
        </p:txBody>
      </p:sp>
      <p:sp>
        <p:nvSpPr>
          <p:cNvPr id="10" name="Скругленный прямоугольник 9"/>
          <p:cNvSpPr/>
          <p:nvPr/>
        </p:nvSpPr>
        <p:spPr>
          <a:xfrm>
            <a:off x="4822244" y="1907108"/>
            <a:ext cx="1668780" cy="340567"/>
          </a:xfrm>
          <a:prstGeom prst="roundRect">
            <a:avLst>
              <a:gd name="adj" fmla="val 50000"/>
            </a:avLst>
          </a:prstGeom>
          <a:gradFill>
            <a:gsLst>
              <a:gs pos="0">
                <a:srgbClr val="E52329"/>
              </a:gs>
              <a:gs pos="35000">
                <a:srgbClr val="F7A823"/>
              </a:gs>
              <a:gs pos="69000">
                <a:srgbClr val="4EB051"/>
              </a:gs>
              <a:gs pos="100000">
                <a:srgbClr val="159FD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бъект 2"/>
          <p:cNvSpPr txBox="1">
            <a:spLocks/>
          </p:cNvSpPr>
          <p:nvPr/>
        </p:nvSpPr>
        <p:spPr>
          <a:xfrm>
            <a:off x="4841836" y="1918493"/>
            <a:ext cx="1630570" cy="367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600" b="1" dirty="0">
                <a:solidFill>
                  <a:schemeClr val="bg1"/>
                </a:solidFill>
              </a:rPr>
              <a:t>Статистика</a:t>
            </a:r>
          </a:p>
        </p:txBody>
      </p:sp>
      <p:sp>
        <p:nvSpPr>
          <p:cNvPr id="12" name="Скругленный прямоугольник 11"/>
          <p:cNvSpPr/>
          <p:nvPr/>
        </p:nvSpPr>
        <p:spPr>
          <a:xfrm>
            <a:off x="8693853" y="1907108"/>
            <a:ext cx="1668780" cy="340567"/>
          </a:xfrm>
          <a:prstGeom prst="roundRect">
            <a:avLst>
              <a:gd name="adj" fmla="val 50000"/>
            </a:avLst>
          </a:prstGeom>
          <a:gradFill>
            <a:gsLst>
              <a:gs pos="0">
                <a:srgbClr val="E52329"/>
              </a:gs>
              <a:gs pos="35000">
                <a:srgbClr val="F7A823"/>
              </a:gs>
              <a:gs pos="69000">
                <a:srgbClr val="4EB051"/>
              </a:gs>
              <a:gs pos="100000">
                <a:srgbClr val="159FD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бъект 2"/>
          <p:cNvSpPr txBox="1">
            <a:spLocks/>
          </p:cNvSpPr>
          <p:nvPr/>
        </p:nvSpPr>
        <p:spPr>
          <a:xfrm>
            <a:off x="8713445" y="1918493"/>
            <a:ext cx="1630570" cy="367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600" b="1" dirty="0">
                <a:solidFill>
                  <a:schemeClr val="bg1"/>
                </a:solidFill>
              </a:rPr>
              <a:t>Статистика</a:t>
            </a:r>
          </a:p>
        </p:txBody>
      </p:sp>
      <p:sp>
        <p:nvSpPr>
          <p:cNvPr id="23"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3672068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pPr marL="0" indent="0">
              <a:buNone/>
            </a:pPr>
            <a:r>
              <a:rPr lang="ru-RU" sz="1600"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pPr marL="0" indent="0">
              <a:buNone/>
            </a:pPr>
            <a:r>
              <a:rPr lang="ru-RU" sz="1600"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pPr>
              <a:spcBef>
                <a:spcPts val="1800"/>
              </a:spcBef>
              <a:buClr>
                <a:srgbClr val="159FD4"/>
              </a:buClr>
            </a:pPr>
            <a:r>
              <a:rPr lang="ru-RU" sz="1600"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pPr>
              <a:spcBef>
                <a:spcPts val="1800"/>
              </a:spcBef>
              <a:buClr>
                <a:srgbClr val="159FD4"/>
              </a:buClr>
            </a:pPr>
            <a:r>
              <a:rPr lang="ru-RU" sz="1600"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pPr>
              <a:spcBef>
                <a:spcPts val="1800"/>
              </a:spcBef>
              <a:buClr>
                <a:srgbClr val="159FD4"/>
              </a:buClr>
            </a:pPr>
            <a:r>
              <a:rPr lang="ru-RU" sz="1600"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pPr>
              <a:spcBef>
                <a:spcPts val="1800"/>
              </a:spcBef>
              <a:buClr>
                <a:srgbClr val="159FD4"/>
              </a:buClr>
            </a:pPr>
            <a:r>
              <a:rPr lang="ru-RU" sz="1600"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pPr>
              <a:spcBef>
                <a:spcPts val="1800"/>
              </a:spcBef>
              <a:buClr>
                <a:srgbClr val="159FD4"/>
              </a:buClr>
            </a:pPr>
            <a:r>
              <a:rPr lang="ru-RU" sz="1600"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pPr>
              <a:spcBef>
                <a:spcPts val="1800"/>
              </a:spcBef>
              <a:buClr>
                <a:srgbClr val="159FD4"/>
              </a:buClr>
            </a:pPr>
            <a:r>
              <a:rPr lang="ru-RU" sz="1600"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pPr>
              <a:spcBef>
                <a:spcPts val="1800"/>
              </a:spcBef>
              <a:buClr>
                <a:srgbClr val="159FD4"/>
              </a:buClr>
            </a:pPr>
            <a:endParaRPr lang="en-US" sz="1600" dirty="0"/>
          </a:p>
          <a:p>
            <a:pPr>
              <a:buClr>
                <a:srgbClr val="159FD4"/>
              </a:buClr>
            </a:pPr>
            <a:endParaRPr lang="ru-RU" sz="1600" dirty="0"/>
          </a:p>
          <a:p>
            <a:pPr marL="0" indent="0">
              <a:buNone/>
            </a:pPr>
            <a:endParaRPr lang="ru-RU" sz="1600" dirty="0"/>
          </a:p>
          <a:p>
            <a:pPr marL="0" indent="0">
              <a:buNone/>
            </a:pPr>
            <a:endParaRPr lang="ru-RU" dirty="0"/>
          </a:p>
        </p:txBody>
      </p:sp>
      <p:sp>
        <p:nvSpPr>
          <p:cNvPr id="4" name="Номер слайда 3"/>
          <p:cNvSpPr>
            <a:spLocks noGrp="1"/>
          </p:cNvSpPr>
          <p:nvPr>
            <p:ph type="sldNum" sz="quarter" idx="12"/>
          </p:nvPr>
        </p:nvSpPr>
        <p:spPr/>
        <p:txBody>
          <a:bodyPr/>
          <a:lstStyle/>
          <a:p>
            <a:fld id="{84049D09-805E-4DF5-800B-D3C77666E972}" type="slidenum">
              <a:rPr lang="ru-RU" smtClean="0"/>
              <a:t>18</a:t>
            </a:fld>
            <a:endParaRPr lang="ru-RU"/>
          </a:p>
        </p:txBody>
      </p:sp>
      <p:sp>
        <p:nvSpPr>
          <p:cNvPr id="7"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239462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24"/>
          </p:nvPr>
        </p:nvSpPr>
        <p:spPr/>
        <p:txBody>
          <a:bodyPr/>
          <a:lstStyle/>
          <a:p>
            <a:r>
              <a:rPr lang="ru-RU"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endParaRPr lang="ru-RU" dirty="0"/>
          </a:p>
        </p:txBody>
      </p:sp>
      <p:sp>
        <p:nvSpPr>
          <p:cNvPr id="3" name="Текст 2"/>
          <p:cNvSpPr>
            <a:spLocks noGrp="1"/>
          </p:cNvSpPr>
          <p:nvPr>
            <p:ph type="body" sz="quarter" idx="25"/>
          </p:nvPr>
        </p:nvSpPr>
        <p:spPr/>
        <p:txBody>
          <a:bodyPr/>
          <a:lstStyle/>
          <a:p>
            <a:r>
              <a:rPr lang="ru-RU"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endParaRPr lang="ru-RU" dirty="0"/>
          </a:p>
        </p:txBody>
      </p:sp>
      <p:sp>
        <p:nvSpPr>
          <p:cNvPr id="4" name="Текст 3"/>
          <p:cNvSpPr>
            <a:spLocks noGrp="1"/>
          </p:cNvSpPr>
          <p:nvPr>
            <p:ph type="body" sz="quarter" idx="26"/>
          </p:nvPr>
        </p:nvSpPr>
        <p:spPr/>
        <p:txBody>
          <a:bodyPr/>
          <a:lstStyle/>
          <a:p>
            <a:r>
              <a:rPr lang="ru-RU"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endParaRPr lang="ru-RU" dirty="0"/>
          </a:p>
        </p:txBody>
      </p:sp>
      <p:sp>
        <p:nvSpPr>
          <p:cNvPr id="5" name="Текст 4"/>
          <p:cNvSpPr>
            <a:spLocks noGrp="1"/>
          </p:cNvSpPr>
          <p:nvPr>
            <p:ph type="body" sz="quarter" idx="27"/>
          </p:nvPr>
        </p:nvSpPr>
        <p:spPr/>
        <p:txBody>
          <a:bodyPr/>
          <a:lstStyle/>
          <a:p>
            <a:r>
              <a:rPr lang="ru-RU"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endParaRPr lang="ru-RU" dirty="0"/>
          </a:p>
        </p:txBody>
      </p:sp>
      <p:sp>
        <p:nvSpPr>
          <p:cNvPr id="11" name="Номер слайда 10"/>
          <p:cNvSpPr>
            <a:spLocks noGrp="1"/>
          </p:cNvSpPr>
          <p:nvPr>
            <p:ph type="sldNum" sz="quarter" idx="12"/>
          </p:nvPr>
        </p:nvSpPr>
        <p:spPr/>
        <p:txBody>
          <a:bodyPr/>
          <a:lstStyle/>
          <a:p>
            <a:fld id="{84049D09-805E-4DF5-800B-D3C77666E972}" type="slidenum">
              <a:rPr lang="ru-RU" smtClean="0"/>
              <a:t>19</a:t>
            </a:fld>
            <a:endParaRPr lang="ru-RU"/>
          </a:p>
        </p:txBody>
      </p:sp>
      <p:pic>
        <p:nvPicPr>
          <p:cNvPr id="22" name="Рисунок 21"/>
          <p:cNvPicPr>
            <a:picLocks noGrp="1" noChangeAspect="1"/>
          </p:cNvPicPr>
          <p:nvPr>
            <p:ph type="pic" sz="quarter" idx="28"/>
          </p:nvPr>
        </p:nvPicPr>
        <p:blipFill>
          <a:blip r:embed="rId2" cstate="print">
            <a:extLst>
              <a:ext uri="{28A0092B-C50C-407E-A947-70E740481C1C}">
                <a14:useLocalDpi xmlns:a14="http://schemas.microsoft.com/office/drawing/2010/main" val="0"/>
              </a:ext>
            </a:extLst>
          </a:blip>
          <a:srcRect l="549" r="549"/>
          <a:stretch>
            <a:fillRect/>
          </a:stretch>
        </p:blipFill>
        <p:spPr/>
      </p:pic>
      <p:pic>
        <p:nvPicPr>
          <p:cNvPr id="23" name="Рисунок 22"/>
          <p:cNvPicPr>
            <a:picLocks noGrp="1" noChangeAspect="1"/>
          </p:cNvPicPr>
          <p:nvPr>
            <p:ph type="pic" sz="quarter" idx="29"/>
          </p:nvPr>
        </p:nvPicPr>
        <p:blipFill>
          <a:blip r:embed="rId2" cstate="print">
            <a:extLst>
              <a:ext uri="{28A0092B-C50C-407E-A947-70E740481C1C}">
                <a14:useLocalDpi xmlns:a14="http://schemas.microsoft.com/office/drawing/2010/main" val="0"/>
              </a:ext>
            </a:extLst>
          </a:blip>
          <a:srcRect l="549" r="549"/>
          <a:stretch>
            <a:fillRect/>
          </a:stretch>
        </p:blipFill>
        <p:spPr/>
      </p:pic>
      <p:pic>
        <p:nvPicPr>
          <p:cNvPr id="24" name="Рисунок 23"/>
          <p:cNvPicPr>
            <a:picLocks noGrp="1" noChangeAspect="1"/>
          </p:cNvPicPr>
          <p:nvPr>
            <p:ph type="pic" sz="quarter" idx="30"/>
          </p:nvPr>
        </p:nvPicPr>
        <p:blipFill>
          <a:blip r:embed="rId2" cstate="print">
            <a:extLst>
              <a:ext uri="{28A0092B-C50C-407E-A947-70E740481C1C}">
                <a14:useLocalDpi xmlns:a14="http://schemas.microsoft.com/office/drawing/2010/main" val="0"/>
              </a:ext>
            </a:extLst>
          </a:blip>
          <a:srcRect l="549" r="549"/>
          <a:stretch>
            <a:fillRect/>
          </a:stretch>
        </p:blipFill>
        <p:spPr/>
      </p:pic>
      <p:pic>
        <p:nvPicPr>
          <p:cNvPr id="25" name="Рисунок 24"/>
          <p:cNvPicPr>
            <a:picLocks noGrp="1" noChangeAspect="1"/>
          </p:cNvPicPr>
          <p:nvPr>
            <p:ph type="pic" sz="quarter" idx="31"/>
          </p:nvPr>
        </p:nvPicPr>
        <p:blipFill>
          <a:blip r:embed="rId2" cstate="print">
            <a:extLst>
              <a:ext uri="{28A0092B-C50C-407E-A947-70E740481C1C}">
                <a14:useLocalDpi xmlns:a14="http://schemas.microsoft.com/office/drawing/2010/main" val="0"/>
              </a:ext>
            </a:extLst>
          </a:blip>
          <a:srcRect l="549" r="549"/>
          <a:stretch>
            <a:fillRect/>
          </a:stretch>
        </p:blipFill>
        <p:spPr/>
      </p:pic>
      <p:sp>
        <p:nvSpPr>
          <p:cNvPr id="27"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301545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ОТБИВОЧНЫЙ СЛАЙД ДЛЯ РАЗДЕЛОВ И ТЕМ</a:t>
            </a:r>
          </a:p>
        </p:txBody>
      </p:sp>
      <p:sp>
        <p:nvSpPr>
          <p:cNvPr id="3" name="Подзаголовок 2"/>
          <p:cNvSpPr>
            <a:spLocks noGrp="1"/>
          </p:cNvSpPr>
          <p:nvPr>
            <p:ph type="subTitle" idx="1"/>
          </p:nvPr>
        </p:nvSpPr>
        <p:spPr/>
        <p:txBody>
          <a:bodyPr/>
          <a:lstStyle/>
          <a:p>
            <a:pPr>
              <a:lnSpc>
                <a:spcPct val="70000"/>
              </a:lnSpc>
            </a:pPr>
            <a:r>
              <a:rPr lang="ru-RU" dirty="0"/>
              <a:t>Подзаголовок, если необходим в данном случае:</a:t>
            </a:r>
          </a:p>
          <a:p>
            <a:pPr>
              <a:lnSpc>
                <a:spcPct val="70000"/>
              </a:lnSpc>
            </a:pPr>
            <a:r>
              <a:rPr lang="ru-RU" dirty="0"/>
              <a:t>длинный или короткий</a:t>
            </a:r>
          </a:p>
        </p:txBody>
      </p:sp>
    </p:spTree>
    <p:extLst>
      <p:ext uri="{BB962C8B-B14F-4D97-AF65-F5344CB8AC3E}">
        <p14:creationId xmlns:p14="http://schemas.microsoft.com/office/powerpoint/2010/main" val="3893933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p:txBody>
          <a:bodyPr/>
          <a:lstStyle/>
          <a:p>
            <a:r>
              <a:rPr lang="ru-RU" dirty="0"/>
              <a:t>ОТБИВОЧНЫЙ СЛАЙД ДЛЯ РАЗДЕЛОВ И ТЕМ</a:t>
            </a:r>
          </a:p>
        </p:txBody>
      </p:sp>
      <p:sp>
        <p:nvSpPr>
          <p:cNvPr id="5" name="Подзаголовок 2"/>
          <p:cNvSpPr>
            <a:spLocks noGrp="1"/>
          </p:cNvSpPr>
          <p:nvPr>
            <p:ph type="subTitle" idx="1"/>
          </p:nvPr>
        </p:nvSpPr>
        <p:spPr/>
        <p:txBody>
          <a:bodyPr/>
          <a:lstStyle/>
          <a:p>
            <a:pPr>
              <a:lnSpc>
                <a:spcPct val="70000"/>
              </a:lnSpc>
            </a:pPr>
            <a:r>
              <a:rPr lang="ru-RU" dirty="0"/>
              <a:t>Подзаголовок, если необходим в данном случае:</a:t>
            </a:r>
          </a:p>
          <a:p>
            <a:pPr>
              <a:lnSpc>
                <a:spcPct val="70000"/>
              </a:lnSpc>
            </a:pPr>
            <a:r>
              <a:rPr lang="ru-RU" dirty="0"/>
              <a:t>длинный или короткий</a:t>
            </a:r>
          </a:p>
        </p:txBody>
      </p:sp>
      <p:sp>
        <p:nvSpPr>
          <p:cNvPr id="2" name="Текст 1"/>
          <p:cNvSpPr>
            <a:spLocks noGrp="1"/>
          </p:cNvSpPr>
          <p:nvPr>
            <p:ph type="body" sz="quarter" idx="12"/>
          </p:nvPr>
        </p:nvSpPr>
        <p:spPr/>
        <p:txBody>
          <a:bodyPr/>
          <a:lstStyle/>
          <a:p>
            <a:endParaRPr lang="ru-RU"/>
          </a:p>
        </p:txBody>
      </p:sp>
    </p:spTree>
    <p:extLst>
      <p:ext uri="{BB962C8B-B14F-4D97-AF65-F5344CB8AC3E}">
        <p14:creationId xmlns:p14="http://schemas.microsoft.com/office/powerpoint/2010/main" val="395963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4049D09-805E-4DF5-800B-D3C77666E972}" type="slidenum">
              <a:rPr lang="ru-RU" smtClean="0"/>
              <a:t>21</a:t>
            </a:fld>
            <a:endParaRPr lang="ru-RU"/>
          </a:p>
        </p:txBody>
      </p:sp>
      <p:pic>
        <p:nvPicPr>
          <p:cNvPr id="9" name="Рисунок 8"/>
          <p:cNvPicPr>
            <a:picLocks noChangeAspect="1"/>
          </p:cNvPicPr>
          <p:nvPr/>
        </p:nvPicPr>
        <p:blipFill>
          <a:blip r:embed="rId2"/>
          <a:stretch>
            <a:fillRect/>
          </a:stretch>
        </p:blipFill>
        <p:spPr>
          <a:xfrm flipH="1">
            <a:off x="6983746" y="1664627"/>
            <a:ext cx="679601" cy="746409"/>
          </a:xfrm>
          <a:prstGeom prst="rect">
            <a:avLst/>
          </a:prstGeom>
        </p:spPr>
      </p:pic>
      <p:pic>
        <p:nvPicPr>
          <p:cNvPr id="10" name="Рисунок 9"/>
          <p:cNvPicPr>
            <a:picLocks noChangeAspect="1"/>
          </p:cNvPicPr>
          <p:nvPr/>
        </p:nvPicPr>
        <p:blipFill>
          <a:blip r:embed="rId3"/>
          <a:stretch>
            <a:fillRect/>
          </a:stretch>
        </p:blipFill>
        <p:spPr>
          <a:xfrm flipH="1">
            <a:off x="371475" y="1708785"/>
            <a:ext cx="723924" cy="672508"/>
          </a:xfrm>
          <a:prstGeom prst="rect">
            <a:avLst/>
          </a:prstGeom>
        </p:spPr>
      </p:pic>
      <p:pic>
        <p:nvPicPr>
          <p:cNvPr id="11" name="Рисунок 10"/>
          <p:cNvPicPr>
            <a:picLocks noChangeAspect="1"/>
          </p:cNvPicPr>
          <p:nvPr/>
        </p:nvPicPr>
        <p:blipFill>
          <a:blip r:embed="rId4"/>
          <a:stretch>
            <a:fillRect/>
          </a:stretch>
        </p:blipFill>
        <p:spPr>
          <a:xfrm flipH="1">
            <a:off x="1291124" y="1604619"/>
            <a:ext cx="886437" cy="872043"/>
          </a:xfrm>
          <a:prstGeom prst="rect">
            <a:avLst/>
          </a:prstGeom>
        </p:spPr>
      </p:pic>
      <p:pic>
        <p:nvPicPr>
          <p:cNvPr id="12" name="Рисунок 11"/>
          <p:cNvPicPr>
            <a:picLocks noChangeAspect="1"/>
          </p:cNvPicPr>
          <p:nvPr/>
        </p:nvPicPr>
        <p:blipFill>
          <a:blip r:embed="rId5"/>
          <a:stretch>
            <a:fillRect/>
          </a:stretch>
        </p:blipFill>
        <p:spPr>
          <a:xfrm flipH="1">
            <a:off x="2363791" y="1620103"/>
            <a:ext cx="827341" cy="849872"/>
          </a:xfrm>
          <a:prstGeom prst="rect">
            <a:avLst/>
          </a:prstGeom>
        </p:spPr>
      </p:pic>
      <p:pic>
        <p:nvPicPr>
          <p:cNvPr id="13" name="Рисунок 12"/>
          <p:cNvPicPr>
            <a:picLocks noChangeAspect="1"/>
          </p:cNvPicPr>
          <p:nvPr/>
        </p:nvPicPr>
        <p:blipFill>
          <a:blip r:embed="rId6"/>
          <a:stretch>
            <a:fillRect/>
          </a:stretch>
        </p:blipFill>
        <p:spPr>
          <a:xfrm flipH="1">
            <a:off x="4424626" y="1653359"/>
            <a:ext cx="472766" cy="783360"/>
          </a:xfrm>
          <a:prstGeom prst="rect">
            <a:avLst/>
          </a:prstGeom>
        </p:spPr>
      </p:pic>
      <p:pic>
        <p:nvPicPr>
          <p:cNvPr id="14" name="Рисунок 13"/>
          <p:cNvPicPr>
            <a:picLocks noChangeAspect="1"/>
          </p:cNvPicPr>
          <p:nvPr/>
        </p:nvPicPr>
        <p:blipFill>
          <a:blip r:embed="rId7"/>
          <a:stretch>
            <a:fillRect/>
          </a:stretch>
        </p:blipFill>
        <p:spPr>
          <a:xfrm flipH="1">
            <a:off x="3472692" y="1697700"/>
            <a:ext cx="694375" cy="694678"/>
          </a:xfrm>
          <a:prstGeom prst="rect">
            <a:avLst/>
          </a:prstGeom>
        </p:spPr>
      </p:pic>
      <p:pic>
        <p:nvPicPr>
          <p:cNvPr id="15" name="Рисунок 14"/>
          <p:cNvPicPr>
            <a:picLocks noChangeAspect="1"/>
          </p:cNvPicPr>
          <p:nvPr/>
        </p:nvPicPr>
        <p:blipFill>
          <a:blip r:embed="rId8"/>
          <a:stretch>
            <a:fillRect/>
          </a:stretch>
        </p:blipFill>
        <p:spPr>
          <a:xfrm flipH="1">
            <a:off x="5998552" y="1627676"/>
            <a:ext cx="746084" cy="820311"/>
          </a:xfrm>
          <a:prstGeom prst="rect">
            <a:avLst/>
          </a:prstGeom>
        </p:spPr>
      </p:pic>
      <p:pic>
        <p:nvPicPr>
          <p:cNvPr id="16" name="Рисунок 15"/>
          <p:cNvPicPr>
            <a:picLocks noChangeAspect="1"/>
          </p:cNvPicPr>
          <p:nvPr/>
        </p:nvPicPr>
        <p:blipFill>
          <a:blip r:embed="rId9"/>
          <a:stretch>
            <a:fillRect/>
          </a:stretch>
        </p:blipFill>
        <p:spPr>
          <a:xfrm flipH="1">
            <a:off x="5072999" y="1703467"/>
            <a:ext cx="775632" cy="694678"/>
          </a:xfrm>
          <a:prstGeom prst="rect">
            <a:avLst/>
          </a:prstGeom>
        </p:spPr>
      </p:pic>
      <p:pic>
        <p:nvPicPr>
          <p:cNvPr id="17" name="Рисунок 16"/>
          <p:cNvPicPr>
            <a:picLocks noChangeAspect="1"/>
          </p:cNvPicPr>
          <p:nvPr/>
        </p:nvPicPr>
        <p:blipFill>
          <a:blip r:embed="rId10"/>
          <a:stretch>
            <a:fillRect/>
          </a:stretch>
        </p:blipFill>
        <p:spPr>
          <a:xfrm flipH="1">
            <a:off x="7887479" y="1631371"/>
            <a:ext cx="915985" cy="812921"/>
          </a:xfrm>
          <a:prstGeom prst="rect">
            <a:avLst/>
          </a:prstGeom>
        </p:spPr>
      </p:pic>
      <p:pic>
        <p:nvPicPr>
          <p:cNvPr id="18" name="Рисунок 17"/>
          <p:cNvPicPr>
            <a:picLocks noChangeAspect="1"/>
          </p:cNvPicPr>
          <p:nvPr/>
        </p:nvPicPr>
        <p:blipFill>
          <a:blip r:embed="rId11"/>
          <a:stretch>
            <a:fillRect/>
          </a:stretch>
        </p:blipFill>
        <p:spPr>
          <a:xfrm flipH="1">
            <a:off x="9060582" y="1712663"/>
            <a:ext cx="694375" cy="650337"/>
          </a:xfrm>
          <a:prstGeom prst="rect">
            <a:avLst/>
          </a:prstGeom>
        </p:spPr>
      </p:pic>
      <p:pic>
        <p:nvPicPr>
          <p:cNvPr id="19" name="Рисунок 18"/>
          <p:cNvPicPr>
            <a:picLocks noChangeAspect="1"/>
          </p:cNvPicPr>
          <p:nvPr/>
        </p:nvPicPr>
        <p:blipFill>
          <a:blip r:embed="rId12"/>
          <a:stretch>
            <a:fillRect/>
          </a:stretch>
        </p:blipFill>
        <p:spPr>
          <a:xfrm>
            <a:off x="9977449" y="1720975"/>
            <a:ext cx="774336" cy="633823"/>
          </a:xfrm>
          <a:prstGeom prst="rect">
            <a:avLst/>
          </a:prstGeom>
        </p:spPr>
      </p:pic>
      <p:pic>
        <p:nvPicPr>
          <p:cNvPr id="20" name="Рисунок 19"/>
          <p:cNvPicPr>
            <a:picLocks noChangeAspect="1"/>
          </p:cNvPicPr>
          <p:nvPr/>
        </p:nvPicPr>
        <p:blipFill>
          <a:blip r:embed="rId13"/>
          <a:stretch>
            <a:fillRect/>
          </a:stretch>
        </p:blipFill>
        <p:spPr>
          <a:xfrm>
            <a:off x="371475" y="2910808"/>
            <a:ext cx="674273" cy="740557"/>
          </a:xfrm>
          <a:prstGeom prst="rect">
            <a:avLst/>
          </a:prstGeom>
        </p:spPr>
      </p:pic>
      <p:pic>
        <p:nvPicPr>
          <p:cNvPr id="21" name="Рисунок 20"/>
          <p:cNvPicPr>
            <a:picLocks noChangeAspect="1"/>
          </p:cNvPicPr>
          <p:nvPr/>
        </p:nvPicPr>
        <p:blipFill>
          <a:blip r:embed="rId14"/>
          <a:stretch>
            <a:fillRect/>
          </a:stretch>
        </p:blipFill>
        <p:spPr>
          <a:xfrm>
            <a:off x="1218801" y="2969581"/>
            <a:ext cx="704324" cy="647110"/>
          </a:xfrm>
          <a:prstGeom prst="rect">
            <a:avLst/>
          </a:prstGeom>
        </p:spPr>
      </p:pic>
      <p:pic>
        <p:nvPicPr>
          <p:cNvPr id="22" name="Рисунок 21"/>
          <p:cNvPicPr>
            <a:picLocks noChangeAspect="1"/>
          </p:cNvPicPr>
          <p:nvPr/>
        </p:nvPicPr>
        <p:blipFill>
          <a:blip r:embed="rId15"/>
          <a:stretch>
            <a:fillRect/>
          </a:stretch>
        </p:blipFill>
        <p:spPr>
          <a:xfrm>
            <a:off x="2045652" y="2827923"/>
            <a:ext cx="921286" cy="906327"/>
          </a:xfrm>
          <a:prstGeom prst="rect">
            <a:avLst/>
          </a:prstGeom>
        </p:spPr>
      </p:pic>
      <p:pic>
        <p:nvPicPr>
          <p:cNvPr id="23" name="Рисунок 22"/>
          <p:cNvPicPr>
            <a:picLocks noChangeAspect="1"/>
          </p:cNvPicPr>
          <p:nvPr/>
        </p:nvPicPr>
        <p:blipFill>
          <a:blip r:embed="rId16"/>
          <a:stretch>
            <a:fillRect/>
          </a:stretch>
        </p:blipFill>
        <p:spPr>
          <a:xfrm>
            <a:off x="3144981" y="2849573"/>
            <a:ext cx="840147" cy="863028"/>
          </a:xfrm>
          <a:prstGeom prst="rect">
            <a:avLst/>
          </a:prstGeom>
        </p:spPr>
      </p:pic>
      <p:pic>
        <p:nvPicPr>
          <p:cNvPr id="24" name="Рисунок 23"/>
          <p:cNvPicPr>
            <a:picLocks noChangeAspect="1"/>
          </p:cNvPicPr>
          <p:nvPr/>
        </p:nvPicPr>
        <p:blipFill>
          <a:blip r:embed="rId17"/>
          <a:stretch>
            <a:fillRect/>
          </a:stretch>
        </p:blipFill>
        <p:spPr>
          <a:xfrm>
            <a:off x="4244195" y="2993585"/>
            <a:ext cx="1047652" cy="575004"/>
          </a:xfrm>
          <a:prstGeom prst="rect">
            <a:avLst/>
          </a:prstGeom>
        </p:spPr>
      </p:pic>
      <p:pic>
        <p:nvPicPr>
          <p:cNvPr id="25" name="Рисунок 24"/>
          <p:cNvPicPr>
            <a:picLocks noChangeAspect="1"/>
          </p:cNvPicPr>
          <p:nvPr/>
        </p:nvPicPr>
        <p:blipFill>
          <a:blip r:embed="rId18"/>
          <a:stretch>
            <a:fillRect/>
          </a:stretch>
        </p:blipFill>
        <p:spPr>
          <a:xfrm>
            <a:off x="5455797" y="2805929"/>
            <a:ext cx="724925" cy="950315"/>
          </a:xfrm>
          <a:prstGeom prst="rect">
            <a:avLst/>
          </a:prstGeom>
        </p:spPr>
      </p:pic>
      <p:sp>
        <p:nvSpPr>
          <p:cNvPr id="6" name="Rectangle 1"/>
          <p:cNvSpPr>
            <a:spLocks noChangeArrowheads="1"/>
          </p:cNvSpPr>
          <p:nvPr/>
        </p:nvSpPr>
        <p:spPr bwMode="auto">
          <a:xfrm>
            <a:off x="2634749" y="3200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27"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3368218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СПАСИБО ЗА ВНИМАНИЕ!</a:t>
            </a:r>
          </a:p>
        </p:txBody>
      </p:sp>
      <p:sp>
        <p:nvSpPr>
          <p:cNvPr id="3" name="Подзаголовок 2"/>
          <p:cNvSpPr>
            <a:spLocks noGrp="1"/>
          </p:cNvSpPr>
          <p:nvPr>
            <p:ph type="subTitle" idx="1"/>
          </p:nvPr>
        </p:nvSpPr>
        <p:spPr/>
        <p:txBody>
          <a:bodyPr/>
          <a:lstStyle/>
          <a:p>
            <a:endParaRPr lang="ru-RU"/>
          </a:p>
        </p:txBody>
      </p:sp>
      <p:sp>
        <p:nvSpPr>
          <p:cNvPr id="4" name="Текст 3"/>
          <p:cNvSpPr>
            <a:spLocks noGrp="1"/>
          </p:cNvSpPr>
          <p:nvPr>
            <p:ph type="body" sz="quarter" idx="12"/>
          </p:nvPr>
        </p:nvSpPr>
        <p:spPr/>
        <p:txBody>
          <a:bodyPr/>
          <a:lstStyle/>
          <a:p>
            <a:endParaRPr lang="ru-RU"/>
          </a:p>
        </p:txBody>
      </p:sp>
    </p:spTree>
    <p:extLst>
      <p:ext uri="{BB962C8B-B14F-4D97-AF65-F5344CB8AC3E}">
        <p14:creationId xmlns:p14="http://schemas.microsoft.com/office/powerpoint/2010/main" val="407705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
        <p:nvSpPr>
          <p:cNvPr id="3" name="Объект 2"/>
          <p:cNvSpPr>
            <a:spLocks noGrp="1"/>
          </p:cNvSpPr>
          <p:nvPr>
            <p:ph idx="1"/>
          </p:nvPr>
        </p:nvSpPr>
        <p:spPr/>
        <p:txBody>
          <a:bodyPr/>
          <a:lstStyle/>
          <a:p>
            <a:r>
              <a:rPr lang="ru-RU"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endParaRPr lang="ru-RU" dirty="0"/>
          </a:p>
        </p:txBody>
      </p:sp>
      <p:sp>
        <p:nvSpPr>
          <p:cNvPr id="4" name="Объект 3"/>
          <p:cNvSpPr>
            <a:spLocks noGrp="1"/>
          </p:cNvSpPr>
          <p:nvPr>
            <p:ph idx="13"/>
          </p:nvPr>
        </p:nvSpPr>
        <p:spPr/>
        <p:txBody>
          <a:bodyPr/>
          <a:lstStyle/>
          <a:p>
            <a:r>
              <a:rPr lang="ru-RU" dirty="0"/>
              <a:t>В 2021 году Росстат перепишет всех жителей России. По оценкам на 1 января 2020 года в России проживали более 146 млн человек. Точнее покажет перепись.</a:t>
            </a:r>
          </a:p>
          <a:p>
            <a:endParaRPr lang="ru-RU" dirty="0"/>
          </a:p>
        </p:txBody>
      </p:sp>
      <p:sp>
        <p:nvSpPr>
          <p:cNvPr id="5" name="Номер слайда 4"/>
          <p:cNvSpPr>
            <a:spLocks noGrp="1"/>
          </p:cNvSpPr>
          <p:nvPr>
            <p:ph type="sldNum" sz="quarter" idx="12"/>
          </p:nvPr>
        </p:nvSpPr>
        <p:spPr/>
        <p:txBody>
          <a:bodyPr/>
          <a:lstStyle/>
          <a:p>
            <a:fld id="{84049D09-805E-4DF5-800B-D3C77666E972}" type="slidenum">
              <a:rPr lang="ru-RU" smtClean="0"/>
              <a:t>3</a:t>
            </a:fld>
            <a:endParaRPr lang="ru-RU" dirty="0"/>
          </a:p>
        </p:txBody>
      </p:sp>
      <p:graphicFrame>
        <p:nvGraphicFramePr>
          <p:cNvPr id="6" name="Диаграмма 5"/>
          <p:cNvGraphicFramePr/>
          <p:nvPr>
            <p:extLst>
              <p:ext uri="{D42A27DB-BD31-4B8C-83A1-F6EECF244321}">
                <p14:modId xmlns:p14="http://schemas.microsoft.com/office/powerpoint/2010/main" val="777500098"/>
              </p:ext>
            </p:extLst>
          </p:nvPr>
        </p:nvGraphicFramePr>
        <p:xfrm>
          <a:off x="4258848" y="1578279"/>
          <a:ext cx="7579639" cy="4935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121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4049D09-805E-4DF5-800B-D3C77666E972}" type="slidenum">
              <a:rPr lang="ru-RU" smtClean="0"/>
              <a:t>4</a:t>
            </a:fld>
            <a:endParaRPr lang="ru-RU" dirty="0"/>
          </a:p>
        </p:txBody>
      </p:sp>
      <p:graphicFrame>
        <p:nvGraphicFramePr>
          <p:cNvPr id="10" name="Диаграмма 9">
            <a:extLst>
              <a:ext uri="{FF2B5EF4-FFF2-40B4-BE49-F238E27FC236}">
                <a16:creationId xmlns:a16="http://schemas.microsoft.com/office/drawing/2014/main" id="{68AB434B-4A88-7246-A687-3E745812F256}"/>
              </a:ext>
            </a:extLst>
          </p:cNvPr>
          <p:cNvGraphicFramePr>
            <a:graphicFrameLocks noGrp="1"/>
          </p:cNvGraphicFramePr>
          <p:nvPr>
            <p:ph type="chart" sz="quarter" idx="20"/>
            <p:extLst>
              <p:ext uri="{D42A27DB-BD31-4B8C-83A1-F6EECF244321}">
                <p14:modId xmlns:p14="http://schemas.microsoft.com/office/powerpoint/2010/main" val="3546691262"/>
              </p:ext>
            </p:extLst>
          </p:nvPr>
        </p:nvGraphicFramePr>
        <p:xfrm>
          <a:off x="906463" y="1979613"/>
          <a:ext cx="10929937" cy="4213225"/>
        </p:xfrm>
        <a:graphic>
          <a:graphicData uri="http://schemas.openxmlformats.org/drawingml/2006/chart">
            <c:chart xmlns:c="http://schemas.openxmlformats.org/drawingml/2006/chart" xmlns:r="http://schemas.openxmlformats.org/officeDocument/2006/relationships" r:id="rId3"/>
          </a:graphicData>
        </a:graphic>
      </p:graphicFrame>
      <p:sp>
        <p:nvSpPr>
          <p:cNvPr id="9"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237684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4049D09-805E-4DF5-800B-D3C77666E972}" type="slidenum">
              <a:rPr lang="ru-RU" smtClean="0"/>
              <a:t>5</a:t>
            </a:fld>
            <a:endParaRPr lang="ru-RU" dirty="0"/>
          </a:p>
        </p:txBody>
      </p:sp>
      <p:graphicFrame>
        <p:nvGraphicFramePr>
          <p:cNvPr id="10" name="Диаграмма 9">
            <a:extLst>
              <a:ext uri="{FF2B5EF4-FFF2-40B4-BE49-F238E27FC236}">
                <a16:creationId xmlns:a16="http://schemas.microsoft.com/office/drawing/2014/main" id="{A01F76DC-C796-A941-936D-C305546CFD3F}"/>
              </a:ext>
            </a:extLst>
          </p:cNvPr>
          <p:cNvGraphicFramePr>
            <a:graphicFrameLocks noGrp="1"/>
          </p:cNvGraphicFramePr>
          <p:nvPr>
            <p:ph type="chart" sz="quarter" idx="20"/>
            <p:extLst>
              <p:ext uri="{D42A27DB-BD31-4B8C-83A1-F6EECF244321}">
                <p14:modId xmlns:p14="http://schemas.microsoft.com/office/powerpoint/2010/main" val="2551301721"/>
              </p:ext>
            </p:extLst>
          </p:nvPr>
        </p:nvGraphicFramePr>
        <p:xfrm>
          <a:off x="906463" y="1979613"/>
          <a:ext cx="10929937" cy="4213225"/>
        </p:xfrm>
        <a:graphic>
          <a:graphicData uri="http://schemas.openxmlformats.org/drawingml/2006/chart">
            <c:chart xmlns:c="http://schemas.openxmlformats.org/drawingml/2006/chart" xmlns:r="http://schemas.openxmlformats.org/officeDocument/2006/relationships" r:id="rId2"/>
          </a:graphicData>
        </a:graphic>
      </p:graphicFrame>
      <p:sp>
        <p:nvSpPr>
          <p:cNvPr id="12"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231212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4049D09-805E-4DF5-800B-D3C77666E972}" type="slidenum">
              <a:rPr lang="ru-RU" smtClean="0"/>
              <a:t>6</a:t>
            </a:fld>
            <a:endParaRPr lang="ru-RU" dirty="0"/>
          </a:p>
        </p:txBody>
      </p:sp>
      <p:graphicFrame>
        <p:nvGraphicFramePr>
          <p:cNvPr id="6" name="Диаграмма 5">
            <a:extLst>
              <a:ext uri="{FF2B5EF4-FFF2-40B4-BE49-F238E27FC236}">
                <a16:creationId xmlns:a16="http://schemas.microsoft.com/office/drawing/2014/main" id="{8981134C-3149-624D-A0CF-1500A0358408}"/>
              </a:ext>
            </a:extLst>
          </p:cNvPr>
          <p:cNvGraphicFramePr>
            <a:graphicFrameLocks noGrp="1"/>
          </p:cNvGraphicFramePr>
          <p:nvPr>
            <p:ph type="chart" sz="quarter" idx="20"/>
            <p:extLst>
              <p:ext uri="{D42A27DB-BD31-4B8C-83A1-F6EECF244321}">
                <p14:modId xmlns:p14="http://schemas.microsoft.com/office/powerpoint/2010/main" val="3367543491"/>
              </p:ext>
            </p:extLst>
          </p:nvPr>
        </p:nvGraphicFramePr>
        <p:xfrm>
          <a:off x="906463" y="1979613"/>
          <a:ext cx="10929937" cy="4213225"/>
        </p:xfrm>
        <a:graphic>
          <a:graphicData uri="http://schemas.openxmlformats.org/drawingml/2006/chart">
            <c:chart xmlns:c="http://schemas.openxmlformats.org/drawingml/2006/chart" xmlns:r="http://schemas.openxmlformats.org/officeDocument/2006/relationships" r:id="rId2"/>
          </a:graphicData>
        </a:graphic>
      </p:graphicFrame>
      <p:sp>
        <p:nvSpPr>
          <p:cNvPr id="8"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150191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4049D09-805E-4DF5-800B-D3C77666E972}" type="slidenum">
              <a:rPr lang="ru-RU" smtClean="0"/>
              <a:t>7</a:t>
            </a:fld>
            <a:endParaRPr lang="ru-RU" dirty="0"/>
          </a:p>
        </p:txBody>
      </p:sp>
      <p:graphicFrame>
        <p:nvGraphicFramePr>
          <p:cNvPr id="7" name="Диаграмма 6">
            <a:extLst>
              <a:ext uri="{FF2B5EF4-FFF2-40B4-BE49-F238E27FC236}">
                <a16:creationId xmlns:a16="http://schemas.microsoft.com/office/drawing/2014/main" id="{CE59F541-6393-4748-AA22-8DDD8A5CD143}"/>
              </a:ext>
            </a:extLst>
          </p:cNvPr>
          <p:cNvGraphicFramePr>
            <a:graphicFrameLocks noGrp="1"/>
          </p:cNvGraphicFramePr>
          <p:nvPr>
            <p:ph type="chart" sz="quarter" idx="20"/>
            <p:extLst>
              <p:ext uri="{D42A27DB-BD31-4B8C-83A1-F6EECF244321}">
                <p14:modId xmlns:p14="http://schemas.microsoft.com/office/powerpoint/2010/main" val="838409369"/>
              </p:ext>
            </p:extLst>
          </p:nvPr>
        </p:nvGraphicFramePr>
        <p:xfrm>
          <a:off x="906463" y="1979613"/>
          <a:ext cx="10929937" cy="4213225"/>
        </p:xfrm>
        <a:graphic>
          <a:graphicData uri="http://schemas.openxmlformats.org/drawingml/2006/chart">
            <c:chart xmlns:c="http://schemas.openxmlformats.org/drawingml/2006/chart" xmlns:r="http://schemas.openxmlformats.org/officeDocument/2006/relationships" r:id="rId2"/>
          </a:graphicData>
        </a:graphic>
      </p:graphicFrame>
      <p:sp>
        <p:nvSpPr>
          <p:cNvPr id="8"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284626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4049D09-805E-4DF5-800B-D3C77666E972}" type="slidenum">
              <a:rPr lang="ru-RU" smtClean="0"/>
              <a:t>8</a:t>
            </a:fld>
            <a:endParaRPr lang="ru-RU" dirty="0"/>
          </a:p>
        </p:txBody>
      </p:sp>
      <p:graphicFrame>
        <p:nvGraphicFramePr>
          <p:cNvPr id="6" name="Диаграмма 5">
            <a:extLst>
              <a:ext uri="{FF2B5EF4-FFF2-40B4-BE49-F238E27FC236}">
                <a16:creationId xmlns:a16="http://schemas.microsoft.com/office/drawing/2014/main" id="{E392FCF4-57B5-DC4D-B900-F47D237B0533}"/>
              </a:ext>
            </a:extLst>
          </p:cNvPr>
          <p:cNvGraphicFramePr>
            <a:graphicFrameLocks noGrp="1"/>
          </p:cNvGraphicFramePr>
          <p:nvPr>
            <p:ph type="chart" sz="quarter" idx="20"/>
            <p:extLst>
              <p:ext uri="{D42A27DB-BD31-4B8C-83A1-F6EECF244321}">
                <p14:modId xmlns:p14="http://schemas.microsoft.com/office/powerpoint/2010/main" val="3151741991"/>
              </p:ext>
            </p:extLst>
          </p:nvPr>
        </p:nvGraphicFramePr>
        <p:xfrm>
          <a:off x="371475" y="1557338"/>
          <a:ext cx="11341100" cy="4787900"/>
        </p:xfrm>
        <a:graphic>
          <a:graphicData uri="http://schemas.openxmlformats.org/drawingml/2006/chart">
            <c:chart xmlns:c="http://schemas.openxmlformats.org/drawingml/2006/chart" xmlns:r="http://schemas.openxmlformats.org/officeDocument/2006/relationships" r:id="rId2"/>
          </a:graphicData>
        </a:graphic>
      </p:graphicFrame>
      <p:sp>
        <p:nvSpPr>
          <p:cNvPr id="10"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409351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84049D09-805E-4DF5-800B-D3C77666E972}" type="slidenum">
              <a:rPr lang="ru-RU" smtClean="0"/>
              <a:t>9</a:t>
            </a:fld>
            <a:endParaRPr lang="ru-RU" dirty="0"/>
          </a:p>
        </p:txBody>
      </p:sp>
      <p:graphicFrame>
        <p:nvGraphicFramePr>
          <p:cNvPr id="7" name="Диаграмма 6">
            <a:extLst>
              <a:ext uri="{FF2B5EF4-FFF2-40B4-BE49-F238E27FC236}">
                <a16:creationId xmlns:a16="http://schemas.microsoft.com/office/drawing/2014/main" id="{31E4B54A-5A09-E94D-8BB0-184B5D65CF1A}"/>
              </a:ext>
            </a:extLst>
          </p:cNvPr>
          <p:cNvGraphicFramePr>
            <a:graphicFrameLocks noGrp="1"/>
          </p:cNvGraphicFramePr>
          <p:nvPr>
            <p:ph type="chart" sz="quarter" idx="20"/>
            <p:extLst>
              <p:ext uri="{D42A27DB-BD31-4B8C-83A1-F6EECF244321}">
                <p14:modId xmlns:p14="http://schemas.microsoft.com/office/powerpoint/2010/main" val="1598624852"/>
              </p:ext>
            </p:extLst>
          </p:nvPr>
        </p:nvGraphicFramePr>
        <p:xfrm>
          <a:off x="906463" y="1979613"/>
          <a:ext cx="3317875" cy="4213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a:extLst>
              <a:ext uri="{FF2B5EF4-FFF2-40B4-BE49-F238E27FC236}">
                <a16:creationId xmlns:a16="http://schemas.microsoft.com/office/drawing/2014/main" id="{38BEE205-6401-964A-93AA-924EA84F6379}"/>
              </a:ext>
            </a:extLst>
          </p:cNvPr>
          <p:cNvGraphicFramePr>
            <a:graphicFrameLocks noGrp="1"/>
          </p:cNvGraphicFramePr>
          <p:nvPr>
            <p:ph type="chart" sz="quarter" idx="21"/>
            <p:extLst>
              <p:ext uri="{D42A27DB-BD31-4B8C-83A1-F6EECF244321}">
                <p14:modId xmlns:p14="http://schemas.microsoft.com/office/powerpoint/2010/main" val="3180985707"/>
              </p:ext>
            </p:extLst>
          </p:nvPr>
        </p:nvGraphicFramePr>
        <p:xfrm>
          <a:off x="4700588" y="1979613"/>
          <a:ext cx="3319462" cy="4213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a:extLst>
              <a:ext uri="{FF2B5EF4-FFF2-40B4-BE49-F238E27FC236}">
                <a16:creationId xmlns:a16="http://schemas.microsoft.com/office/drawing/2014/main" id="{81AB7BC2-D4E4-C545-8269-4A949BDE9027}"/>
              </a:ext>
            </a:extLst>
          </p:cNvPr>
          <p:cNvGraphicFramePr>
            <a:graphicFrameLocks noGrp="1"/>
          </p:cNvGraphicFramePr>
          <p:nvPr>
            <p:ph type="chart" sz="quarter" idx="22"/>
            <p:extLst>
              <p:ext uri="{D42A27DB-BD31-4B8C-83A1-F6EECF244321}">
                <p14:modId xmlns:p14="http://schemas.microsoft.com/office/powerpoint/2010/main" val="1033216731"/>
              </p:ext>
            </p:extLst>
          </p:nvPr>
        </p:nvGraphicFramePr>
        <p:xfrm>
          <a:off x="8496300" y="1979613"/>
          <a:ext cx="3317875" cy="4213225"/>
        </p:xfrm>
        <a:graphic>
          <a:graphicData uri="http://schemas.openxmlformats.org/drawingml/2006/chart">
            <c:chart xmlns:c="http://schemas.openxmlformats.org/drawingml/2006/chart" xmlns:r="http://schemas.openxmlformats.org/officeDocument/2006/relationships" r:id="rId4"/>
          </a:graphicData>
        </a:graphic>
      </p:graphicFrame>
      <p:sp>
        <p:nvSpPr>
          <p:cNvPr id="13" name="Заголовок 1"/>
          <p:cNvSpPr>
            <a:spLocks noGrp="1"/>
          </p:cNvSpPr>
          <p:nvPr>
            <p:ph type="title"/>
          </p:nvPr>
        </p:nvSpPr>
        <p:spPr>
          <a:xfrm>
            <a:off x="261730" y="211893"/>
            <a:ext cx="9935817" cy="1031376"/>
          </a:xfrm>
        </p:spPr>
        <p:txBody>
          <a:bodyPr>
            <a:normAutofit/>
          </a:bodyPr>
          <a:lstStyle/>
          <a:p>
            <a:r>
              <a:rPr lang="ru-RU" dirty="0"/>
              <a:t>ЗАГОЛОВОК НЕ БОЛЬШЕ</a:t>
            </a:r>
            <a:br>
              <a:rPr lang="ru-RU" dirty="0"/>
            </a:br>
            <a:r>
              <a:rPr lang="ru-RU" dirty="0"/>
              <a:t>ДВУХ СТРОК</a:t>
            </a:r>
          </a:p>
        </p:txBody>
      </p:sp>
    </p:spTree>
    <p:extLst>
      <p:ext uri="{BB962C8B-B14F-4D97-AF65-F5344CB8AC3E}">
        <p14:creationId xmlns:p14="http://schemas.microsoft.com/office/powerpoint/2010/main" val="23512787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1496</Words>
  <Application>Microsoft Office PowerPoint</Application>
  <PresentationFormat>Широкоэкранный</PresentationFormat>
  <Paragraphs>198</Paragraphs>
  <Slides>22</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Calibri</vt:lpstr>
      <vt:lpstr>Times New Roman</vt:lpstr>
      <vt:lpstr>Тема Office</vt:lpstr>
      <vt:lpstr>Презентация PowerPoint</vt:lpstr>
      <vt:lpstr>ОТБИВОЧНЫЙ СЛАЙД ДЛЯ РАЗДЕЛОВ И ТЕМ</vt:lpstr>
      <vt:lpstr>ЗАГОЛОВОК НЕ БОЛЬШЕ ДВУХ СТРОК</vt:lpstr>
      <vt:lpstr>ЗАГОЛОВОК НЕ БОЛЬШЕ ДВУХ СТРОК</vt:lpstr>
      <vt:lpstr>ЗАГОЛОВОК НЕ БОЛЬШЕ ДВУХ СТРОК</vt:lpstr>
      <vt:lpstr>ЗАГОЛОВОК НЕ БОЛЬШЕ ДВУХ СТРОК</vt:lpstr>
      <vt:lpstr>ЗАГОЛОВОК НЕ БОЛЬШЕ ДВУХ СТРОК</vt:lpstr>
      <vt:lpstr>ЗАГОЛОВОК НЕ БОЛЬШЕ ДВУХ СТРОК</vt:lpstr>
      <vt:lpstr>ЗАГОЛОВОК НЕ БОЛЬШЕ ДВУХ СТРОК</vt:lpstr>
      <vt:lpstr>ДЛИННЫЙ ЗАГОЛОВОК КАСАЕТСЯ ОСНОВНЫХ АКТУАЛЬНЫХ ТЕМ</vt:lpstr>
      <vt:lpstr>ЗАГОЛОВОК НЕ БОЛЬШЕ ДВУХ СТРОК</vt:lpstr>
      <vt:lpstr>ЗАГОЛОВОК НЕ БОЛЬШЕ ДВУХ СТРОК</vt:lpstr>
      <vt:lpstr>ЗАГОЛОВОК НЕ БОЛЬШЕ ДВУХ СТРОК</vt:lpstr>
      <vt:lpstr>ЗАГОЛОВОК НЕ БОЛЬШЕ ДВУХ СТРОК</vt:lpstr>
      <vt:lpstr>ОТБИВОЧНЫЙ СЛАЙД ДЛЯ РАЗДЕЛОВ И ТЕМ</vt:lpstr>
      <vt:lpstr>ЗАГОЛОВОК НЕ БОЛЬШЕ ДВУХ СТРОК</vt:lpstr>
      <vt:lpstr>ЗАГОЛОВОК НЕ БОЛЬШЕ ДВУХ СТРОК</vt:lpstr>
      <vt:lpstr>ЗАГОЛОВОК НЕ БОЛЬШЕ ДВУХ СТРОК</vt:lpstr>
      <vt:lpstr>ЗАГОЛОВОК НЕ БОЛЬШЕ ДВУХ СТРОК</vt:lpstr>
      <vt:lpstr>ОТБИВОЧНЫЙ СЛАЙД ДЛЯ РАЗДЕЛОВ И ТЕМ</vt:lpstr>
      <vt:lpstr>ЗАГОЛОВОК НЕ БОЛЬШЕ ДВУХ СТРОК</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Shekhovtsova Valeria</dc:creator>
  <cp:lastModifiedBy>Denisova Ekaterina</cp:lastModifiedBy>
  <cp:revision>48</cp:revision>
  <dcterms:created xsi:type="dcterms:W3CDTF">2019-10-08T13:20:47Z</dcterms:created>
  <dcterms:modified xsi:type="dcterms:W3CDTF">2021-07-14T12:38:19Z</dcterms:modified>
</cp:coreProperties>
</file>