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6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1DA70088-B13D-469D-B70D-6778E755BBCA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Times New Roman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Times New Roman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959320" y="686880"/>
            <a:ext cx="73080" cy="61707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6600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8826840" y="0"/>
            <a:ext cx="86400" cy="67795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FF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3" name="Picture 14" descr="E:\Documents and Settings\User\Рабочий стол\КАРПОВА\герб.jpg"/>
          <p:cNvPicPr/>
          <p:nvPr/>
        </p:nvPicPr>
        <p:blipFill>
          <a:blip r:embed="rId2"/>
          <a:stretch/>
        </p:blipFill>
        <p:spPr>
          <a:xfrm>
            <a:off x="179280" y="115920"/>
            <a:ext cx="729720" cy="952200"/>
          </a:xfrm>
          <a:prstGeom prst="rect">
            <a:avLst/>
          </a:prstGeom>
          <a:ln w="0">
            <a:noFill/>
          </a:ln>
        </p:spPr>
      </p:pic>
      <p:grpSp>
        <p:nvGrpSpPr>
          <p:cNvPr id="44" name="Group 3"/>
          <p:cNvGrpSpPr/>
          <p:nvPr/>
        </p:nvGrpSpPr>
        <p:grpSpPr>
          <a:xfrm>
            <a:off x="971640" y="44280"/>
            <a:ext cx="7345080" cy="913320"/>
            <a:chOff x="971640" y="44280"/>
            <a:chExt cx="7345080" cy="913320"/>
          </a:xfrm>
        </p:grpSpPr>
        <p:sp>
          <p:nvSpPr>
            <p:cNvPr id="45" name="CustomShape 4"/>
            <p:cNvSpPr/>
            <p:nvPr/>
          </p:nvSpPr>
          <p:spPr>
            <a:xfrm flipV="1">
              <a:off x="971640" y="114840"/>
              <a:ext cx="7345080" cy="791640"/>
            </a:xfrm>
            <a:prstGeom prst="parallelogram">
              <a:avLst>
                <a:gd name="adj" fmla="val 69599"/>
              </a:avLst>
            </a:prstGeom>
            <a:solidFill>
              <a:srgbClr val="DA2020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" name="CustomShape 5"/>
            <p:cNvSpPr/>
            <p:nvPr/>
          </p:nvSpPr>
          <p:spPr>
            <a:xfrm>
              <a:off x="1273320" y="44280"/>
              <a:ext cx="6884640" cy="9133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800" b="1" strike="noStrike" spc="-1">
                  <a:solidFill>
                    <a:srgbClr val="FFFF00"/>
                  </a:solidFill>
                  <a:latin typeface="Times New Roman"/>
                </a:rPr>
                <a:t>Отделение надзорной деятельности и профилактической работы по Комсомольскому району УНД и ПР ГУ МЧС России по Чувашской Республике-Чувашии</a:t>
              </a:r>
              <a:endParaRPr lang="ru-RU" sz="1800" b="0" strike="noStrike" spc="-1">
                <a:latin typeface="Arial"/>
              </a:endParaRPr>
            </a:p>
          </p:txBody>
        </p:sp>
      </p:grpSp>
      <p:pic>
        <p:nvPicPr>
          <p:cNvPr id="47" name="Picture 40" descr="C:\Documents and Settings\Алексей\Рабочий стол\Рабочий стол\КУДЕЛИН\ФОТО, КАРТИНКИ\Жетон Государственный НАДЗОР копия.jpg"/>
          <p:cNvPicPr/>
          <p:nvPr/>
        </p:nvPicPr>
        <p:blipFill>
          <a:blip r:embed="rId3"/>
          <a:stretch/>
        </p:blipFill>
        <p:spPr>
          <a:xfrm>
            <a:off x="8272440" y="0"/>
            <a:ext cx="901440" cy="1041120"/>
          </a:xfrm>
          <a:prstGeom prst="rect">
            <a:avLst/>
          </a:prstGeom>
          <a:ln w="0">
            <a:noFill/>
          </a:ln>
        </p:spPr>
      </p:pic>
      <p:sp>
        <p:nvSpPr>
          <p:cNvPr id="48" name="CustomShape 6"/>
          <p:cNvSpPr/>
          <p:nvPr/>
        </p:nvSpPr>
        <p:spPr>
          <a:xfrm>
            <a:off x="544680" y="981000"/>
            <a:ext cx="8059680" cy="12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262699"/>
                </a:solidFill>
                <a:latin typeface="Times New Roman"/>
              </a:rPr>
              <a:t>Начальник ОНД и ПР по Комсомольскому району  УНД и ПР ГУ МЧС России по Чувашской Республике-Чувашии –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262699"/>
                </a:solidFill>
                <a:latin typeface="Times New Roman"/>
              </a:rPr>
              <a:t>Главный государственный инспектор</a:t>
            </a:r>
            <a:r>
              <a:t/>
            </a:r>
            <a:br/>
            <a:r>
              <a:rPr lang="ru-RU" sz="1800" b="1" strike="noStrike" spc="-1">
                <a:solidFill>
                  <a:srgbClr val="262699"/>
                </a:solidFill>
                <a:latin typeface="Times New Roman"/>
              </a:rPr>
              <a:t>Комсомольского района по пожарному надзору 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5076720" y="2319840"/>
            <a:ext cx="3357360" cy="40849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1440" indent="-1080" algn="ctr"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</a:rPr>
              <a:t>Давыдов Владимир Анатольевич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В должности начальника ОНДиПР по Комсомольскому району с 14.03.2019г. 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Общий стаж службы в ГПС – с сентября 2008 г., в ГПН – с августа  2013 г. 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Дата и место рождения: </a:t>
            </a: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23 мая 1989 года, д. Полевые Яуши Комсомольского района Чувашской Республики. 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В 2013 г. окончил ФГБОУ ВПО Воронежский институт ГПС МЧС России. С 2013 года работал в должности дознавателя ОНДиПР по Батыревскому району.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50" name="CustomShape 8"/>
          <p:cNvSpPr/>
          <p:nvPr/>
        </p:nvSpPr>
        <p:spPr>
          <a:xfrm>
            <a:off x="8710920" y="1501560"/>
            <a:ext cx="73080" cy="52365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6600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9"/>
          <p:cNvSpPr/>
          <p:nvPr/>
        </p:nvSpPr>
        <p:spPr>
          <a:xfrm>
            <a:off x="2142720" y="6630840"/>
            <a:ext cx="6909480" cy="72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10"/>
          <p:cNvSpPr/>
          <p:nvPr/>
        </p:nvSpPr>
        <p:spPr>
          <a:xfrm>
            <a:off x="0" y="6506280"/>
            <a:ext cx="9099360" cy="75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FF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11"/>
          <p:cNvSpPr/>
          <p:nvPr/>
        </p:nvSpPr>
        <p:spPr>
          <a:xfrm>
            <a:off x="1175040" y="6405120"/>
            <a:ext cx="7968600" cy="72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12"/>
          <p:cNvSpPr/>
          <p:nvPr/>
        </p:nvSpPr>
        <p:spPr>
          <a:xfrm>
            <a:off x="8317080" y="6021360"/>
            <a:ext cx="5029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ru-RU" sz="2400" b="1" strike="noStrike" spc="-1">
                <a:solidFill>
                  <a:srgbClr val="262699"/>
                </a:solidFill>
                <a:latin typeface="Times New Roman"/>
              </a:rPr>
              <a:t>16</a:t>
            </a:r>
            <a:endParaRPr lang="ru-RU" sz="2400" b="0" strike="noStrike" spc="-1">
              <a:latin typeface="Arial"/>
            </a:endParaRPr>
          </a:p>
        </p:txBody>
      </p:sp>
      <p:pic>
        <p:nvPicPr>
          <p:cNvPr id="55" name="Picture 2" descr="C:\Users\ОНД Комсомольское\Desktop\IMG-20220111-WA0010.jpg"/>
          <p:cNvPicPr/>
          <p:nvPr/>
        </p:nvPicPr>
        <p:blipFill>
          <a:blip r:embed="rId4"/>
          <a:stretch/>
        </p:blipFill>
        <p:spPr>
          <a:xfrm>
            <a:off x="412920" y="2553120"/>
            <a:ext cx="4638240" cy="3471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1"/>
          <p:cNvGrpSpPr/>
          <p:nvPr/>
        </p:nvGrpSpPr>
        <p:grpSpPr>
          <a:xfrm>
            <a:off x="0" y="0"/>
            <a:ext cx="9143640" cy="6857640"/>
            <a:chOff x="0" y="0"/>
            <a:chExt cx="9143640" cy="6857640"/>
          </a:xfrm>
        </p:grpSpPr>
        <p:sp>
          <p:nvSpPr>
            <p:cNvPr id="57" name="CustomShape 2"/>
            <p:cNvSpPr/>
            <p:nvPr/>
          </p:nvSpPr>
          <p:spPr>
            <a:xfrm>
              <a:off x="0" y="6506280"/>
              <a:ext cx="9099360" cy="759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FF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3"/>
            <p:cNvSpPr/>
            <p:nvPr/>
          </p:nvSpPr>
          <p:spPr>
            <a:xfrm>
              <a:off x="2142720" y="6630840"/>
              <a:ext cx="6909480" cy="727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9933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4"/>
            <p:cNvSpPr/>
            <p:nvPr/>
          </p:nvSpPr>
          <p:spPr>
            <a:xfrm>
              <a:off x="8959320" y="686880"/>
              <a:ext cx="73080" cy="61707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5"/>
            <p:cNvSpPr/>
            <p:nvPr/>
          </p:nvSpPr>
          <p:spPr>
            <a:xfrm>
              <a:off x="8826840" y="0"/>
              <a:ext cx="86400" cy="67795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FF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" name="CustomShape 6"/>
            <p:cNvSpPr/>
            <p:nvPr/>
          </p:nvSpPr>
          <p:spPr>
            <a:xfrm>
              <a:off x="8710920" y="1501560"/>
              <a:ext cx="73080" cy="52365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" name="CustomShape 7"/>
            <p:cNvSpPr/>
            <p:nvPr/>
          </p:nvSpPr>
          <p:spPr>
            <a:xfrm>
              <a:off x="1175040" y="6405120"/>
              <a:ext cx="7968600" cy="727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9933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63" name="Picture 40" descr="C:\Documents and Settings\Алексей\Рабочий стол\Рабочий стол\КУДЕЛИН\ФОТО, КАРТИНКИ\Жетон Государственный НАДЗОР копия.jpg"/>
          <p:cNvPicPr/>
          <p:nvPr/>
        </p:nvPicPr>
        <p:blipFill>
          <a:blip r:embed="rId2"/>
          <a:stretch/>
        </p:blipFill>
        <p:spPr>
          <a:xfrm>
            <a:off x="8272440" y="0"/>
            <a:ext cx="901440" cy="1041120"/>
          </a:xfrm>
          <a:prstGeom prst="rect">
            <a:avLst/>
          </a:prstGeom>
          <a:ln w="0">
            <a:noFill/>
          </a:ln>
        </p:spPr>
      </p:pic>
      <p:sp>
        <p:nvSpPr>
          <p:cNvPr id="64" name="CustomShape 8"/>
          <p:cNvSpPr/>
          <p:nvPr/>
        </p:nvSpPr>
        <p:spPr>
          <a:xfrm>
            <a:off x="8317080" y="6021360"/>
            <a:ext cx="5029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ru-RU" sz="2400" b="1" strike="noStrike" spc="-1">
                <a:solidFill>
                  <a:srgbClr val="262699"/>
                </a:solidFill>
                <a:latin typeface="Times New Roman"/>
              </a:rPr>
              <a:t>18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65" name="CustomShape 9"/>
          <p:cNvSpPr/>
          <p:nvPr/>
        </p:nvSpPr>
        <p:spPr>
          <a:xfrm>
            <a:off x="395280" y="827280"/>
            <a:ext cx="8229240" cy="12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262699"/>
                </a:solidFill>
                <a:latin typeface="Times New Roman"/>
              </a:rPr>
              <a:t>Старший инспектор ОНД и ПР по Комсомольскому району  УНД и ПР ГУ МЧС России по Чувашской Республике – Чувашии - государственный инспектор  Комсомольского района по пожарному надзору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66" name="Picture 14" descr="E:\Documents and Settings\User\Рабочий стол\КАРПОВА\герб.jpg"/>
          <p:cNvPicPr/>
          <p:nvPr/>
        </p:nvPicPr>
        <p:blipFill>
          <a:blip r:embed="rId3"/>
          <a:stretch/>
        </p:blipFill>
        <p:spPr>
          <a:xfrm>
            <a:off x="179280" y="115920"/>
            <a:ext cx="729720" cy="952200"/>
          </a:xfrm>
          <a:prstGeom prst="rect">
            <a:avLst/>
          </a:prstGeom>
          <a:ln w="0">
            <a:noFill/>
          </a:ln>
        </p:spPr>
      </p:pic>
      <p:grpSp>
        <p:nvGrpSpPr>
          <p:cNvPr id="67" name="Group 10"/>
          <p:cNvGrpSpPr/>
          <p:nvPr/>
        </p:nvGrpSpPr>
        <p:grpSpPr>
          <a:xfrm>
            <a:off x="971640" y="44280"/>
            <a:ext cx="7345080" cy="913320"/>
            <a:chOff x="971640" y="44280"/>
            <a:chExt cx="7345080" cy="913320"/>
          </a:xfrm>
        </p:grpSpPr>
        <p:sp>
          <p:nvSpPr>
            <p:cNvPr id="68" name="CustomShape 11"/>
            <p:cNvSpPr/>
            <p:nvPr/>
          </p:nvSpPr>
          <p:spPr>
            <a:xfrm flipV="1">
              <a:off x="971640" y="114840"/>
              <a:ext cx="7345080" cy="791640"/>
            </a:xfrm>
            <a:prstGeom prst="parallelogram">
              <a:avLst>
                <a:gd name="adj" fmla="val 69599"/>
              </a:avLst>
            </a:prstGeom>
            <a:solidFill>
              <a:srgbClr val="DA2020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" name="CustomShape 12"/>
            <p:cNvSpPr/>
            <p:nvPr/>
          </p:nvSpPr>
          <p:spPr>
            <a:xfrm>
              <a:off x="1273320" y="44280"/>
              <a:ext cx="6884640" cy="9133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800" b="1" strike="noStrike" spc="-1">
                  <a:solidFill>
                    <a:srgbClr val="FFFF00"/>
                  </a:solidFill>
                  <a:latin typeface="Times New Roman"/>
                </a:rPr>
                <a:t>Отделение надзорной деятельности и профилактической работы по Комсомольскому району УНД и ПР ГУ МЧС России по Чувашской Республике-Чувашии</a:t>
              </a:r>
              <a:endParaRPr lang="ru-RU" sz="1800" b="0" strike="noStrike" spc="-1">
                <a:latin typeface="Arial"/>
              </a:endParaRPr>
            </a:p>
          </p:txBody>
        </p:sp>
      </p:grpSp>
      <p:sp>
        <p:nvSpPr>
          <p:cNvPr id="70" name="CustomShape 13"/>
          <p:cNvSpPr/>
          <p:nvPr/>
        </p:nvSpPr>
        <p:spPr>
          <a:xfrm>
            <a:off x="5211000" y="2237040"/>
            <a:ext cx="3357360" cy="3495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1440" indent="-1080" algn="ctr"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</a:rPr>
              <a:t>Чермасов Сергей Владимирович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В должности старшего инспектора ОНДиПР по Комсомольскому району с 16.09.2021г. 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Общий стаж службы в ГПС – с сентября 2021 г., в ГПН – с сентября  2021 г. 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Дата и место рождения: </a:t>
            </a: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09 июля 1997 года, с. Сугуты Батыревского района Чувашской Республики. </a:t>
            </a:r>
            <a:endParaRPr lang="ru-RU" sz="1600" b="0" strike="noStrike" spc="-1">
              <a:latin typeface="Arial"/>
            </a:endParaRPr>
          </a:p>
          <a:p>
            <a:pPr marL="1440" indent="-1080" algn="just"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    В 2019 г. окончил Чебоксарский кооперативный институт.  </a:t>
            </a:r>
            <a:endParaRPr lang="ru-RU" sz="1600" b="0" strike="noStrike" spc="-1">
              <a:latin typeface="Arial"/>
            </a:endParaRPr>
          </a:p>
        </p:txBody>
      </p:sp>
      <p:pic>
        <p:nvPicPr>
          <p:cNvPr id="71" name="Picture 2" descr="C:\Users\ОНД Комсомольское\Desktop\IMG-20220111-WA0013.jpg"/>
          <p:cNvPicPr/>
          <p:nvPr/>
        </p:nvPicPr>
        <p:blipFill>
          <a:blip r:embed="rId4"/>
          <a:stretch/>
        </p:blipFill>
        <p:spPr>
          <a:xfrm>
            <a:off x="257760" y="2237040"/>
            <a:ext cx="4823280" cy="3617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презентаций\Водоворот.pot</Template>
  <TotalTime>12465</TotalTime>
  <Words>229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</vt:vector>
  </TitlesOfParts>
  <Company>ГУ ПАСС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Иевлев</dc:creator>
  <dc:description/>
  <cp:lastModifiedBy>Адм.Комсомольского района ЧР Розова Н.Н.</cp:lastModifiedBy>
  <cp:revision>641</cp:revision>
  <cp:lastPrinted>2013-03-12T03:57:27Z</cp:lastPrinted>
  <dcterms:created xsi:type="dcterms:W3CDTF">2004-12-06T10:57:20Z</dcterms:created>
  <dcterms:modified xsi:type="dcterms:W3CDTF">2022-01-27T08:19:36Z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30</vt:i4>
  </property>
</Properties>
</file>