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4632" cy="792087"/>
          </a:xfrm>
        </p:spPr>
        <p:txBody>
          <a:bodyPr>
            <a:normAutofit/>
          </a:bodyPr>
          <a:lstStyle/>
          <a:p>
            <a:r>
              <a:rPr lang="ru-RU" sz="1000" dirty="0" smtClean="0"/>
              <a:t>Отделом ЗАГС администрации Мариинско-Посадского района Чувашской Республики  в 2021 году зарегистрировано 742 акта гражданского состояния., из них: </a:t>
            </a:r>
            <a:endParaRPr lang="ru-RU" sz="1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1728192" cy="12241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документы с компьютера\рабочий стол\презентации\2021\отч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1944216" cy="1294848"/>
          </a:xfrm>
          <a:prstGeom prst="rect">
            <a:avLst/>
          </a:prstGeom>
          <a:noFill/>
        </p:spPr>
      </p:pic>
      <p:pic>
        <p:nvPicPr>
          <p:cNvPr id="1027" name="Picture 3" descr="C:\Users\User\Desktop\документы с компьютера\рабочий стол\презентации\2021\отчет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068960"/>
            <a:ext cx="2016224" cy="1181924"/>
          </a:xfrm>
          <a:prstGeom prst="rect">
            <a:avLst/>
          </a:prstGeom>
          <a:noFill/>
        </p:spPr>
      </p:pic>
      <p:pic>
        <p:nvPicPr>
          <p:cNvPr id="1028" name="Picture 4" descr="C:\Users\User\Desktop\документы с компьютера\рабочий стол\презентации\2021\отчет установление отцовств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1126339" cy="1261264"/>
          </a:xfrm>
          <a:prstGeom prst="rect">
            <a:avLst/>
          </a:prstGeom>
          <a:noFill/>
        </p:spPr>
      </p:pic>
      <p:pic>
        <p:nvPicPr>
          <p:cNvPr id="1029" name="Picture 5" descr="C:\Users\User\Desktop\документы с компьютера\рабочий стол\презентации\2021\отчет разво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924944"/>
            <a:ext cx="1224136" cy="1224136"/>
          </a:xfrm>
          <a:prstGeom prst="rect">
            <a:avLst/>
          </a:prstGeom>
          <a:noFill/>
        </p:spPr>
      </p:pic>
      <p:pic>
        <p:nvPicPr>
          <p:cNvPr id="1030" name="Picture 6" descr="C:\Users\User\Desktop\документы с компьютера\рабочий стол\презентации\2021\отчет перемена имен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99" y="4725144"/>
            <a:ext cx="1941289" cy="11757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915816" y="1628800"/>
            <a:ext cx="11521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 рождении  99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1628800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об установлении </a:t>
            </a:r>
            <a:r>
              <a:rPr lang="ru-RU" sz="1000" dirty="0" smtClean="0"/>
              <a:t>отцовства  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3212976"/>
            <a:ext cx="17281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 заключении  </a:t>
            </a:r>
            <a:r>
              <a:rPr lang="ru-RU" sz="1000" dirty="0" smtClean="0"/>
              <a:t>брака  132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3244334"/>
            <a:ext cx="20882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 расторжении </a:t>
            </a:r>
            <a:r>
              <a:rPr lang="ru-RU" sz="1000" dirty="0" smtClean="0"/>
              <a:t>брака  70  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4869160"/>
            <a:ext cx="2304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 </a:t>
            </a:r>
            <a:r>
              <a:rPr lang="ru-RU" sz="1000" dirty="0" smtClean="0"/>
              <a:t>перемене </a:t>
            </a:r>
            <a:r>
              <a:rPr lang="ru-RU" sz="1000" dirty="0" smtClean="0"/>
              <a:t>имени  11</a:t>
            </a:r>
            <a:endParaRPr lang="ru-RU" sz="1000" dirty="0"/>
          </a:p>
        </p:txBody>
      </p:sp>
      <p:pic>
        <p:nvPicPr>
          <p:cNvPr id="1031" name="Picture 7" descr="C:\Users\User\Desktop\документы с компьютера\рабочий стол\презентации\2021\смерть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4725144"/>
            <a:ext cx="1506103" cy="120488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 flipH="1">
            <a:off x="6516216" y="4797152"/>
            <a:ext cx="15121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актов о </a:t>
            </a:r>
            <a:r>
              <a:rPr lang="ru-RU" sz="1000" dirty="0" smtClean="0"/>
              <a:t>смерти  406</a:t>
            </a:r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Отделом ЗАГС администрации Мариинско-Посадского района Чувашской Республики  в 2021 году зарегистрировано 742 акта гражданского состояния., из них: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9</cp:revision>
  <dcterms:created xsi:type="dcterms:W3CDTF">2022-01-04T07:12:08Z</dcterms:created>
  <dcterms:modified xsi:type="dcterms:W3CDTF">2022-01-04T08:55:08Z</dcterms:modified>
</cp:coreProperties>
</file>