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0"/>
    <a:srgbClr val="28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413"/>
            <a:ext cx="9144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43" y="6093296"/>
            <a:ext cx="20907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2768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ПОШАГОВАЯ РЕГИСТРАЦИЯ НА ЕДИНОМ ПОРТАЛЕ ГОСУДАРСТВЕННЫХ УСЛУГ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Зарегистрироваться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Госуслугах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и получить Подтвержденную учетную запись, а вместе с ней – доступ ко всем услугам портала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Госуслуг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можно одним из следующих способов: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3960440" cy="4320480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Если вы являетесь клиентом одного из банков - </a:t>
            </a:r>
            <a:r>
              <a:rPr lang="ru-RU" b="1" dirty="0"/>
              <a:t>Сбербанк, Тинькофф Банк, Почта Банк, Банк ВТБ, Банк Санкт-Петербург, Ак Барс Банк, СКБ Банк, </a:t>
            </a:r>
            <a:r>
              <a:rPr lang="ru-RU" b="1" dirty="0" err="1"/>
              <a:t>Газэнергобанк</a:t>
            </a:r>
            <a:r>
              <a:rPr lang="ru-RU" b="1" dirty="0"/>
              <a:t>, </a:t>
            </a:r>
            <a:r>
              <a:rPr lang="ru-RU" b="1" dirty="0" err="1"/>
              <a:t>ДелоБанк</a:t>
            </a:r>
            <a:r>
              <a:rPr lang="ru-RU" b="1" dirty="0"/>
              <a:t> </a:t>
            </a:r>
            <a:r>
              <a:rPr lang="ru-RU" dirty="0"/>
              <a:t>- то можете создать учетную запись на </a:t>
            </a:r>
            <a:r>
              <a:rPr lang="ru-RU" dirty="0" err="1"/>
              <a:t>Госуслугах</a:t>
            </a:r>
            <a:r>
              <a:rPr lang="ru-RU" dirty="0"/>
              <a:t> в веб-версиях интернет-банков или мобильных приложениях. После проверки данных вы сразу получите Подтвержденную учетную запись без необходимости очного посещения отделения банка или Центра обслуживания.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21088"/>
            <a:ext cx="4320480" cy="208823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Зарегистрироваться в Центре обслуживания. Посетить Центр обслуживания придется лично, но вы также получите Подтвержденную учетную запись сразу после проверки 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3458" y="1988840"/>
            <a:ext cx="4320480" cy="208823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Зарегистрировать учетную запись прямо на портале </a:t>
            </a:r>
            <a:r>
              <a:rPr lang="ru-RU" dirty="0" err="1"/>
              <a:t>Госуслуг</a:t>
            </a:r>
            <a:r>
              <a:rPr lang="ru-RU" dirty="0"/>
              <a:t> (если вы не являетесь клиентом указанных </a:t>
            </a:r>
            <a:r>
              <a:rPr lang="ru-RU" dirty="0" smtClean="0"/>
              <a:t>банков</a:t>
            </a:r>
            <a:r>
              <a:rPr lang="ru-RU" dirty="0"/>
              <a:t>) и поднять уровень учетной записи до Подтвержденной. Для этого вам необходимо будет пройти 3 шага, описанных ниже</a:t>
            </a:r>
          </a:p>
        </p:txBody>
      </p:sp>
    </p:spTree>
    <p:extLst>
      <p:ext uri="{BB962C8B-B14F-4D97-AF65-F5344CB8AC3E}">
        <p14:creationId xmlns:p14="http://schemas.microsoft.com/office/powerpoint/2010/main" val="4003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720080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ШАГ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006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РЕГИСТРАЦИЯ УПРОЩЕННОЙ УЧЕТНОЙ ЗАПИСИ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r="23467" b="17051"/>
          <a:stretch/>
        </p:blipFill>
        <p:spPr bwMode="auto">
          <a:xfrm>
            <a:off x="115224" y="1874976"/>
            <a:ext cx="5032839" cy="45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2780928"/>
            <a:ext cx="3960440" cy="1815882"/>
          </a:xfrm>
          <a:prstGeom prst="rect">
            <a:avLst/>
          </a:prstGeom>
          <a:solidFill>
            <a:srgbClr val="2862AC">
              <a:alpha val="2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УКАЖИТЕ В РЕГИСТРАЦИОННОЙ ФОРМЕ НА ПОРТАЛЕ ГОСУСЛУГ СВОЮ ФАМИЛИЮ, ИМЯ, МОБИЛЬНЫЙ ТЕЛЕФОН И/ИЛИ АДРЕС ЭЛЕКТРОННОЙ ПОЧТЫ. ПОСЛЕ КЛИКА НА КНОПКУ РЕГИСТРАЦИИ ВЫ ПОЛУЧИТЕ СМС С КОДОМ ПОДТВЕРЖДЕНИЯ РЕГИСТРАЦИИ.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720080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ШАГ 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96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ПОДТВЕРЖДЕНИЕ ЛИЧНЫХ ДАННЫХ — СОЗДАНИЕ СТАНДАРТНОЙ УЧЕТНОЙ ЗАПИСИ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449919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Заполните профиль пользователя — укажите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СНИЛС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данные документа, удостоверяющего личность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(Паспорт гражданина РФ, для иностранных граждан — документ иностранного государства). Данные проходят проверку в ФМС РФ и Пенсионном фонде РФ. На ваш электронный адрес будет направлено уведомление о результатах проверки. Это может занять от нескольких часов до нескольких дней.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99692"/>
            <a:ext cx="379360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720080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ШАГ 3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ПОДТВЕРЖДЕНИЕ ЛИЧНОСТИ — СОЗДАНИЕ ПОДТВЕРЖДЕННОЙ УЧЕТНОЙ ЗАПИСИ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4"/>
            <a:ext cx="4032448" cy="172819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лично, обратившись с документом, удостоверяющим личность, и СНИЛС в удобный Центр обслуживания;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49080"/>
            <a:ext cx="4032448" cy="172819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почтой, заказав получение кода подтверждения личности Почтой России из профиля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149080"/>
            <a:ext cx="4032448" cy="172819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воспользоваться Усиленной квалифицированной электронной подписью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52577" y="2210642"/>
            <a:ext cx="4032448" cy="1728192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онлайн через веб-версии интернет-банков или мобильные приложения Сбербанка, Тинькофф Банка, Почта Банка, Банка ВТБ, Банка Санкт-Петербург, Ак Барс Банка, СКБ Банка, </a:t>
            </a:r>
            <a:r>
              <a:rPr lang="ru-RU" sz="1400" dirty="0" err="1"/>
              <a:t>Газэнергобанка</a:t>
            </a:r>
            <a:r>
              <a:rPr lang="ru-RU" sz="1400" dirty="0"/>
              <a:t>, </a:t>
            </a:r>
            <a:r>
              <a:rPr lang="ru-RU" sz="1400" dirty="0" err="1"/>
              <a:t>ДелоБанка</a:t>
            </a:r>
            <a:r>
              <a:rPr lang="ru-RU" sz="1400" dirty="0"/>
              <a:t> (при условии, что вы являетесь клиентом одного из банков)</a:t>
            </a:r>
          </a:p>
        </p:txBody>
      </p:sp>
    </p:spTree>
    <p:extLst>
      <p:ext uri="{BB962C8B-B14F-4D97-AF65-F5344CB8AC3E}">
        <p14:creationId xmlns:p14="http://schemas.microsoft.com/office/powerpoint/2010/main" val="4003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60848"/>
            <a:ext cx="9144000" cy="2304256"/>
          </a:xfrm>
          <a:prstGeom prst="rect">
            <a:avLst/>
          </a:prstGeom>
          <a:solidFill>
            <a:srgbClr val="28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ЦЕНТР ОБСЛУЖИВАНИЯ - ЭТО МЕСТО, ГДЕ ВЫ МОЖЕТЕ ВЫПОЛНИТЬ РАЗЛИЧНЫЕ ОПЕРАЦИИ СО СВОЕЙ УЧЁТНОЙ ЗАПИСЬЮ НА ГОСУСЛУГАХ.</a:t>
            </a:r>
          </a:p>
        </p:txBody>
      </p:sp>
    </p:spTree>
    <p:extLst>
      <p:ext uri="{BB962C8B-B14F-4D97-AF65-F5344CB8AC3E}">
        <p14:creationId xmlns:p14="http://schemas.microsoft.com/office/powerpoint/2010/main" val="27208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257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7342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3B0"/>
                </a:solidFill>
              </a:rPr>
              <a:t>НАЙТИ УДОБНЫЙ ЦЕНТР ОБСЛУЖИВАНИЯ МОЖНО ПО ССЫЛКЕ:</a:t>
            </a:r>
          </a:p>
          <a:p>
            <a:endParaRPr lang="ru-RU" b="1" dirty="0">
              <a:solidFill>
                <a:srgbClr val="0063B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HTTPS://MAP.GOSUSLUGI.RU/MAP/CO </a:t>
            </a:r>
          </a:p>
        </p:txBody>
      </p:sp>
    </p:spTree>
    <p:extLst>
      <p:ext uri="{BB962C8B-B14F-4D97-AF65-F5344CB8AC3E}">
        <p14:creationId xmlns:p14="http://schemas.microsoft.com/office/powerpoint/2010/main" val="571655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377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Татьяна</dc:creator>
  <cp:lastModifiedBy>ЕЗЮКОВА В.Р.</cp:lastModifiedBy>
  <cp:revision>5</cp:revision>
  <dcterms:created xsi:type="dcterms:W3CDTF">2020-09-04T07:20:23Z</dcterms:created>
  <dcterms:modified xsi:type="dcterms:W3CDTF">2021-01-12T14:25:36Z</dcterms:modified>
</cp:coreProperties>
</file>