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60EEC3F-3075-4FAB-85B8-4E501F771A29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>
        <p:scale>
          <a:sx n="120" d="100"/>
          <a:sy n="120" d="100"/>
        </p:scale>
        <p:origin x="-137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5C983D-EEF4-4020-B959-5C530298E6C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90D6E2-EE1F-4243-A376-EAAEAFD1510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Финансовое обеспечение расходов, связанных с реализацией инновационного проекта</a:t>
          </a:r>
          <a:endParaRPr lang="ru-RU" dirty="0"/>
        </a:p>
      </dgm:t>
    </dgm:pt>
    <dgm:pt modelId="{59F4DB40-629F-4CE6-8AD1-481D77DD6EE9}" type="parTrans" cxnId="{C7E87D3F-9FBF-4CE4-87A3-D4E28D5CF6FD}">
      <dgm:prSet/>
      <dgm:spPr/>
      <dgm:t>
        <a:bodyPr/>
        <a:lstStyle/>
        <a:p>
          <a:endParaRPr lang="ru-RU"/>
        </a:p>
      </dgm:t>
    </dgm:pt>
    <dgm:pt modelId="{4869ED8C-76B8-4615-9DD0-1936E4D30DF7}" type="sibTrans" cxnId="{C7E87D3F-9FBF-4CE4-87A3-D4E28D5CF6FD}">
      <dgm:prSet/>
      <dgm:spPr/>
      <dgm:t>
        <a:bodyPr/>
        <a:lstStyle/>
        <a:p>
          <a:endParaRPr lang="ru-RU"/>
        </a:p>
      </dgm:t>
    </dgm:pt>
    <dgm:pt modelId="{EF7E77F7-C5EF-46D0-AA23-C7030126E11D}" type="pres">
      <dgm:prSet presAssocID="{A55C983D-EEF4-4020-B959-5C530298E6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4B712A-57E0-4927-8A7F-C0BF30AA6ECB}" type="pres">
      <dgm:prSet presAssocID="{C990D6E2-EE1F-4243-A376-EAAEAFD15103}" presName="node" presStyleLbl="node1" presStyleIdx="0" presStyleCnt="1" custLinFactNeighborX="2002" custLinFactNeighborY="-23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E87D3F-9FBF-4CE4-87A3-D4E28D5CF6FD}" srcId="{A55C983D-EEF4-4020-B959-5C530298E6CE}" destId="{C990D6E2-EE1F-4243-A376-EAAEAFD15103}" srcOrd="0" destOrd="0" parTransId="{59F4DB40-629F-4CE6-8AD1-481D77DD6EE9}" sibTransId="{4869ED8C-76B8-4615-9DD0-1936E4D30DF7}"/>
    <dgm:cxn modelId="{CE567BC4-DB39-4D11-BA6F-C8DD96AF4A6D}" type="presOf" srcId="{A55C983D-EEF4-4020-B959-5C530298E6CE}" destId="{EF7E77F7-C5EF-46D0-AA23-C7030126E11D}" srcOrd="0" destOrd="0" presId="urn:microsoft.com/office/officeart/2005/8/layout/process1"/>
    <dgm:cxn modelId="{23D749E5-94C3-4ED1-B14E-272C1F47C762}" type="presOf" srcId="{C990D6E2-EE1F-4243-A376-EAAEAFD15103}" destId="{E54B712A-57E0-4927-8A7F-C0BF30AA6ECB}" srcOrd="0" destOrd="0" presId="urn:microsoft.com/office/officeart/2005/8/layout/process1"/>
    <dgm:cxn modelId="{0D31634D-BAD4-4C15-8ED0-C70C8170EA78}" type="presParOf" srcId="{EF7E77F7-C5EF-46D0-AA23-C7030126E11D}" destId="{E54B712A-57E0-4927-8A7F-C0BF30AA6EC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AB223B-F8C4-481A-9381-502C5C1D782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46A166-2C9D-4685-AB4F-5CDBDC5F2AB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Возмещение расходов, связанных с реализацией инновационного проекта, фактически понесенных                  с 1 января 2014 года до даты подачи заявки конкурс</a:t>
          </a:r>
          <a:endParaRPr lang="ru-RU" dirty="0"/>
        </a:p>
      </dgm:t>
    </dgm:pt>
    <dgm:pt modelId="{088AF2DF-4CEB-4945-95EF-7188BEABD22E}" type="parTrans" cxnId="{ECBFB6B7-A918-426C-A8CA-9932F4FC341E}">
      <dgm:prSet/>
      <dgm:spPr/>
      <dgm:t>
        <a:bodyPr/>
        <a:lstStyle/>
        <a:p>
          <a:endParaRPr lang="ru-RU"/>
        </a:p>
      </dgm:t>
    </dgm:pt>
    <dgm:pt modelId="{301771A9-00AB-4439-8949-18A099AA5CEA}" type="sibTrans" cxnId="{ECBFB6B7-A918-426C-A8CA-9932F4FC341E}">
      <dgm:prSet/>
      <dgm:spPr/>
      <dgm:t>
        <a:bodyPr/>
        <a:lstStyle/>
        <a:p>
          <a:endParaRPr lang="ru-RU"/>
        </a:p>
      </dgm:t>
    </dgm:pt>
    <dgm:pt modelId="{02E72479-7780-4925-B5C6-7474DCB477D7}" type="pres">
      <dgm:prSet presAssocID="{7BAB223B-F8C4-481A-9381-502C5C1D782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6C2EA0-A2C7-4142-A3D0-8517D257C9DC}" type="pres">
      <dgm:prSet presAssocID="{F346A166-2C9D-4685-AB4F-5CDBDC5F2AB1}" presName="node" presStyleLbl="node1" presStyleIdx="0" presStyleCnt="1" custLinFactNeighborX="-895" custLinFactNeighborY="2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BFB6B7-A918-426C-A8CA-9932F4FC341E}" srcId="{7BAB223B-F8C4-481A-9381-502C5C1D7826}" destId="{F346A166-2C9D-4685-AB4F-5CDBDC5F2AB1}" srcOrd="0" destOrd="0" parTransId="{088AF2DF-4CEB-4945-95EF-7188BEABD22E}" sibTransId="{301771A9-00AB-4439-8949-18A099AA5CEA}"/>
    <dgm:cxn modelId="{06CCBD34-993E-4284-9064-F649EE9FFBB1}" type="presOf" srcId="{F346A166-2C9D-4685-AB4F-5CDBDC5F2AB1}" destId="{536C2EA0-A2C7-4142-A3D0-8517D257C9DC}" srcOrd="0" destOrd="0" presId="urn:microsoft.com/office/officeart/2005/8/layout/process1"/>
    <dgm:cxn modelId="{D0ADAEA2-16C0-461D-A88A-7A13FD57BB77}" type="presOf" srcId="{7BAB223B-F8C4-481A-9381-502C5C1D7826}" destId="{02E72479-7780-4925-B5C6-7474DCB477D7}" srcOrd="0" destOrd="0" presId="urn:microsoft.com/office/officeart/2005/8/layout/process1"/>
    <dgm:cxn modelId="{5482C51C-6204-46C5-9133-30407917AFAB}" type="presParOf" srcId="{02E72479-7780-4925-B5C6-7474DCB477D7}" destId="{536C2EA0-A2C7-4142-A3D0-8517D257C9D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57BE63-2CAF-4227-B5CD-23793B10A649}" type="doc">
      <dgm:prSet loTypeId="urn:microsoft.com/office/officeart/2005/8/layout/vList2" loCatId="list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9A2452C0-3FA7-43D3-ACDC-AECAC61569DB}">
      <dgm:prSet phldrT="[Текст]"/>
      <dgm:spPr/>
      <dgm:t>
        <a:bodyPr/>
        <a:lstStyle/>
        <a:p>
          <a:r>
            <a:rPr lang="ru-RU" dirty="0" smtClean="0"/>
            <a:t>заявка на участие в конкурсе</a:t>
          </a:r>
          <a:endParaRPr lang="ru-RU" dirty="0"/>
        </a:p>
      </dgm:t>
    </dgm:pt>
    <dgm:pt modelId="{1C1D8F6F-7C0E-4D65-80B9-7A752C3DFFDE}" type="parTrans" cxnId="{4906A2C8-D9EF-473E-83D1-DF1099DA6F1B}">
      <dgm:prSet/>
      <dgm:spPr/>
      <dgm:t>
        <a:bodyPr/>
        <a:lstStyle/>
        <a:p>
          <a:endParaRPr lang="ru-RU"/>
        </a:p>
      </dgm:t>
    </dgm:pt>
    <dgm:pt modelId="{38DA83C6-AB5D-4C0D-A22A-9558665B7636}" type="sibTrans" cxnId="{4906A2C8-D9EF-473E-83D1-DF1099DA6F1B}">
      <dgm:prSet/>
      <dgm:spPr/>
      <dgm:t>
        <a:bodyPr/>
        <a:lstStyle/>
        <a:p>
          <a:endParaRPr lang="ru-RU"/>
        </a:p>
      </dgm:t>
    </dgm:pt>
    <dgm:pt modelId="{D2D65741-97C0-4E32-B5D2-FD16E8E1C771}">
      <dgm:prSet phldrT="[Текст]"/>
      <dgm:spPr/>
      <dgm:t>
        <a:bodyPr/>
        <a:lstStyle/>
        <a:p>
          <a:r>
            <a:rPr lang="ru-RU" dirty="0" smtClean="0"/>
            <a:t>учредительные и правоустанавливающие документы </a:t>
          </a:r>
          <a:endParaRPr lang="ru-RU" dirty="0"/>
        </a:p>
      </dgm:t>
    </dgm:pt>
    <dgm:pt modelId="{6F853260-5DAC-4066-88E8-F5217BBA44E5}" type="parTrans" cxnId="{38081737-BC46-42AF-973B-559EDE6B2C29}">
      <dgm:prSet/>
      <dgm:spPr/>
      <dgm:t>
        <a:bodyPr/>
        <a:lstStyle/>
        <a:p>
          <a:endParaRPr lang="ru-RU"/>
        </a:p>
      </dgm:t>
    </dgm:pt>
    <dgm:pt modelId="{62CC0CFB-DE74-4A04-B3D4-379AD8DD1DEC}" type="sibTrans" cxnId="{38081737-BC46-42AF-973B-559EDE6B2C29}">
      <dgm:prSet/>
      <dgm:spPr/>
      <dgm:t>
        <a:bodyPr/>
        <a:lstStyle/>
        <a:p>
          <a:endParaRPr lang="ru-RU"/>
        </a:p>
      </dgm:t>
    </dgm:pt>
    <dgm:pt modelId="{5A31BD0F-0C42-4F93-8D16-B11D3C18BAAE}">
      <dgm:prSet phldrT="[Текст]"/>
      <dgm:spPr/>
      <dgm:t>
        <a:bodyPr/>
        <a:lstStyle/>
        <a:p>
          <a:r>
            <a:rPr lang="ru-RU" dirty="0" smtClean="0"/>
            <a:t>оригинал или нотариально заверенная копия выписки из ЕГРЮЛ или ЕГРИП</a:t>
          </a:r>
          <a:endParaRPr lang="ru-RU" dirty="0"/>
        </a:p>
      </dgm:t>
    </dgm:pt>
    <dgm:pt modelId="{129040E2-C7A8-45D3-8356-3C80E1F12E15}" type="parTrans" cxnId="{F159E883-8C78-4509-8B27-906EB57E2DB6}">
      <dgm:prSet/>
      <dgm:spPr/>
      <dgm:t>
        <a:bodyPr/>
        <a:lstStyle/>
        <a:p>
          <a:endParaRPr lang="ru-RU"/>
        </a:p>
      </dgm:t>
    </dgm:pt>
    <dgm:pt modelId="{5497B734-876F-4B3D-876E-2CD695CBCECD}" type="sibTrans" cxnId="{F159E883-8C78-4509-8B27-906EB57E2DB6}">
      <dgm:prSet/>
      <dgm:spPr/>
      <dgm:t>
        <a:bodyPr/>
        <a:lstStyle/>
        <a:p>
          <a:endParaRPr lang="ru-RU"/>
        </a:p>
      </dgm:t>
    </dgm:pt>
    <dgm:pt modelId="{259270A7-F193-4E5F-A25E-10F53323E114}">
      <dgm:prSet phldrT="[Текст]"/>
      <dgm:spPr/>
      <dgm:t>
        <a:bodyPr/>
        <a:lstStyle/>
        <a:p>
          <a:r>
            <a:rPr lang="ru-RU" dirty="0" smtClean="0"/>
            <a:t>сведения о среднесписочной численности работников</a:t>
          </a:r>
          <a:endParaRPr lang="ru-RU" dirty="0"/>
        </a:p>
      </dgm:t>
    </dgm:pt>
    <dgm:pt modelId="{32026133-279A-4F38-903E-889861A733F8}" type="parTrans" cxnId="{91956B3F-E66D-41F6-BF65-EBEF2C4898B5}">
      <dgm:prSet/>
      <dgm:spPr/>
      <dgm:t>
        <a:bodyPr/>
        <a:lstStyle/>
        <a:p>
          <a:endParaRPr lang="ru-RU"/>
        </a:p>
      </dgm:t>
    </dgm:pt>
    <dgm:pt modelId="{11FA64EB-A51F-491B-B454-42C0BCF26450}" type="sibTrans" cxnId="{91956B3F-E66D-41F6-BF65-EBEF2C4898B5}">
      <dgm:prSet/>
      <dgm:spPr/>
      <dgm:t>
        <a:bodyPr/>
        <a:lstStyle/>
        <a:p>
          <a:endParaRPr lang="ru-RU"/>
        </a:p>
      </dgm:t>
    </dgm:pt>
    <dgm:pt modelId="{A6C9B1C0-D657-49A6-9AF2-63C6948093D2}">
      <dgm:prSet phldrT="[Текст]"/>
      <dgm:spPr/>
      <dgm:t>
        <a:bodyPr/>
        <a:lstStyle/>
        <a:p>
          <a:r>
            <a:rPr lang="ru-RU" dirty="0" smtClean="0"/>
            <a:t>бизнес-план инновационного проекта</a:t>
          </a:r>
          <a:endParaRPr lang="ru-RU" dirty="0"/>
        </a:p>
      </dgm:t>
    </dgm:pt>
    <dgm:pt modelId="{B1E01480-9483-4CC8-B6A1-F5ECB6E8BD7A}" type="parTrans" cxnId="{96D7A7AE-9024-4520-87B6-9E1D232EBC77}">
      <dgm:prSet/>
      <dgm:spPr/>
      <dgm:t>
        <a:bodyPr/>
        <a:lstStyle/>
        <a:p>
          <a:endParaRPr lang="ru-RU"/>
        </a:p>
      </dgm:t>
    </dgm:pt>
    <dgm:pt modelId="{63C32DF2-13BC-4391-8F91-4930BF643BB3}" type="sibTrans" cxnId="{96D7A7AE-9024-4520-87B6-9E1D232EBC77}">
      <dgm:prSet/>
      <dgm:spPr/>
      <dgm:t>
        <a:bodyPr/>
        <a:lstStyle/>
        <a:p>
          <a:endParaRPr lang="ru-RU"/>
        </a:p>
      </dgm:t>
    </dgm:pt>
    <dgm:pt modelId="{3B7DE6E4-26EE-49B6-A409-201B54C8FF8C}">
      <dgm:prSet phldrT="[Текст]"/>
      <dgm:spPr/>
      <dgm:t>
        <a:bodyPr/>
        <a:lstStyle/>
        <a:p>
          <a:r>
            <a:rPr lang="ru-RU" dirty="0" smtClean="0"/>
            <a:t>бухгалтерский баланс и отчет о прибылях и убытках предприятия за 2013 год и последний отчетный период</a:t>
          </a:r>
          <a:endParaRPr lang="ru-RU" dirty="0"/>
        </a:p>
      </dgm:t>
    </dgm:pt>
    <dgm:pt modelId="{41EA609B-D0B7-40FD-B15D-FE06426342BB}" type="parTrans" cxnId="{FCF037F6-C6C9-4856-83D6-9411B7C17A58}">
      <dgm:prSet/>
      <dgm:spPr/>
      <dgm:t>
        <a:bodyPr/>
        <a:lstStyle/>
        <a:p>
          <a:endParaRPr lang="ru-RU"/>
        </a:p>
      </dgm:t>
    </dgm:pt>
    <dgm:pt modelId="{776E7A1A-C4C8-4193-894D-3E966FA661E2}" type="sibTrans" cxnId="{FCF037F6-C6C9-4856-83D6-9411B7C17A58}">
      <dgm:prSet/>
      <dgm:spPr/>
      <dgm:t>
        <a:bodyPr/>
        <a:lstStyle/>
        <a:p>
          <a:endParaRPr lang="ru-RU"/>
        </a:p>
      </dgm:t>
    </dgm:pt>
    <dgm:pt modelId="{95B2B2B2-303B-42F2-B88E-90E442DBBA81}" type="pres">
      <dgm:prSet presAssocID="{5957BE63-2CAF-4227-B5CD-23793B10A6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9DD382-DD21-413C-9594-6DC795882B40}" type="pres">
      <dgm:prSet presAssocID="{9A2452C0-3FA7-43D3-ACDC-AECAC61569D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1FC50A-21EF-4659-BD9D-B53F849B764E}" type="pres">
      <dgm:prSet presAssocID="{38DA83C6-AB5D-4C0D-A22A-9558665B7636}" presName="spacer" presStyleCnt="0"/>
      <dgm:spPr/>
    </dgm:pt>
    <dgm:pt modelId="{38F5E4B7-B863-45CC-A5E3-D01CB6024498}" type="pres">
      <dgm:prSet presAssocID="{D2D65741-97C0-4E32-B5D2-FD16E8E1C77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8D76A-C379-4542-8145-D96F2E9BACAB}" type="pres">
      <dgm:prSet presAssocID="{62CC0CFB-DE74-4A04-B3D4-379AD8DD1DEC}" presName="spacer" presStyleCnt="0"/>
      <dgm:spPr/>
    </dgm:pt>
    <dgm:pt modelId="{5E8BF7CF-2E27-4D34-8B3D-4E345F76658C}" type="pres">
      <dgm:prSet presAssocID="{5A31BD0F-0C42-4F93-8D16-B11D3C18BAA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3CDB1-9BC5-45F2-9A28-2D6F9A3AC9A1}" type="pres">
      <dgm:prSet presAssocID="{5497B734-876F-4B3D-876E-2CD695CBCECD}" presName="spacer" presStyleCnt="0"/>
      <dgm:spPr/>
    </dgm:pt>
    <dgm:pt modelId="{BF629545-3A64-4EBE-8A37-0ACB7726DA14}" type="pres">
      <dgm:prSet presAssocID="{259270A7-F193-4E5F-A25E-10F53323E11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2D30E-5715-452C-A54D-DD8F4610BF71}" type="pres">
      <dgm:prSet presAssocID="{11FA64EB-A51F-491B-B454-42C0BCF26450}" presName="spacer" presStyleCnt="0"/>
      <dgm:spPr/>
    </dgm:pt>
    <dgm:pt modelId="{CFCCEBE8-63FD-495D-98FB-3912D78155D0}" type="pres">
      <dgm:prSet presAssocID="{A6C9B1C0-D657-49A6-9AF2-63C6948093D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D4130-E94A-4214-9405-E0BF3EC2A1E7}" type="pres">
      <dgm:prSet presAssocID="{63C32DF2-13BC-4391-8F91-4930BF643BB3}" presName="spacer" presStyleCnt="0"/>
      <dgm:spPr/>
    </dgm:pt>
    <dgm:pt modelId="{C33727DD-AD10-4042-B1B8-6903FBC9A074}" type="pres">
      <dgm:prSet presAssocID="{3B7DE6E4-26EE-49B6-A409-201B54C8FF8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081737-BC46-42AF-973B-559EDE6B2C29}" srcId="{5957BE63-2CAF-4227-B5CD-23793B10A649}" destId="{D2D65741-97C0-4E32-B5D2-FD16E8E1C771}" srcOrd="1" destOrd="0" parTransId="{6F853260-5DAC-4066-88E8-F5217BBA44E5}" sibTransId="{62CC0CFB-DE74-4A04-B3D4-379AD8DD1DEC}"/>
    <dgm:cxn modelId="{0DE0D52B-43E5-4C7B-A101-4FD937781302}" type="presOf" srcId="{9A2452C0-3FA7-43D3-ACDC-AECAC61569DB}" destId="{759DD382-DD21-413C-9594-6DC795882B40}" srcOrd="0" destOrd="0" presId="urn:microsoft.com/office/officeart/2005/8/layout/vList2"/>
    <dgm:cxn modelId="{F159E883-8C78-4509-8B27-906EB57E2DB6}" srcId="{5957BE63-2CAF-4227-B5CD-23793B10A649}" destId="{5A31BD0F-0C42-4F93-8D16-B11D3C18BAAE}" srcOrd="2" destOrd="0" parTransId="{129040E2-C7A8-45D3-8356-3C80E1F12E15}" sibTransId="{5497B734-876F-4B3D-876E-2CD695CBCECD}"/>
    <dgm:cxn modelId="{A1DFF376-1C3F-4313-976B-57BAA8F16AE5}" type="presOf" srcId="{D2D65741-97C0-4E32-B5D2-FD16E8E1C771}" destId="{38F5E4B7-B863-45CC-A5E3-D01CB6024498}" srcOrd="0" destOrd="0" presId="urn:microsoft.com/office/officeart/2005/8/layout/vList2"/>
    <dgm:cxn modelId="{96D7A7AE-9024-4520-87B6-9E1D232EBC77}" srcId="{5957BE63-2CAF-4227-B5CD-23793B10A649}" destId="{A6C9B1C0-D657-49A6-9AF2-63C6948093D2}" srcOrd="4" destOrd="0" parTransId="{B1E01480-9483-4CC8-B6A1-F5ECB6E8BD7A}" sibTransId="{63C32DF2-13BC-4391-8F91-4930BF643BB3}"/>
    <dgm:cxn modelId="{91956B3F-E66D-41F6-BF65-EBEF2C4898B5}" srcId="{5957BE63-2CAF-4227-B5CD-23793B10A649}" destId="{259270A7-F193-4E5F-A25E-10F53323E114}" srcOrd="3" destOrd="0" parTransId="{32026133-279A-4F38-903E-889861A733F8}" sibTransId="{11FA64EB-A51F-491B-B454-42C0BCF26450}"/>
    <dgm:cxn modelId="{4960CA01-D117-4EA3-86F4-20C03F9DBB3E}" type="presOf" srcId="{A6C9B1C0-D657-49A6-9AF2-63C6948093D2}" destId="{CFCCEBE8-63FD-495D-98FB-3912D78155D0}" srcOrd="0" destOrd="0" presId="urn:microsoft.com/office/officeart/2005/8/layout/vList2"/>
    <dgm:cxn modelId="{4906A2C8-D9EF-473E-83D1-DF1099DA6F1B}" srcId="{5957BE63-2CAF-4227-B5CD-23793B10A649}" destId="{9A2452C0-3FA7-43D3-ACDC-AECAC61569DB}" srcOrd="0" destOrd="0" parTransId="{1C1D8F6F-7C0E-4D65-80B9-7A752C3DFFDE}" sibTransId="{38DA83C6-AB5D-4C0D-A22A-9558665B7636}"/>
    <dgm:cxn modelId="{098849FA-64C0-4D2A-8B82-3F8C11768F4E}" type="presOf" srcId="{5A31BD0F-0C42-4F93-8D16-B11D3C18BAAE}" destId="{5E8BF7CF-2E27-4D34-8B3D-4E345F76658C}" srcOrd="0" destOrd="0" presId="urn:microsoft.com/office/officeart/2005/8/layout/vList2"/>
    <dgm:cxn modelId="{77100DA4-7696-483F-BA56-2C5DF2C2FB3A}" type="presOf" srcId="{5957BE63-2CAF-4227-B5CD-23793B10A649}" destId="{95B2B2B2-303B-42F2-B88E-90E442DBBA81}" srcOrd="0" destOrd="0" presId="urn:microsoft.com/office/officeart/2005/8/layout/vList2"/>
    <dgm:cxn modelId="{69D167A6-AB6E-4C40-9340-DD506962677C}" type="presOf" srcId="{3B7DE6E4-26EE-49B6-A409-201B54C8FF8C}" destId="{C33727DD-AD10-4042-B1B8-6903FBC9A074}" srcOrd="0" destOrd="0" presId="urn:microsoft.com/office/officeart/2005/8/layout/vList2"/>
    <dgm:cxn modelId="{383819CA-6188-4CF1-8483-C58D38FFE835}" type="presOf" srcId="{259270A7-F193-4E5F-A25E-10F53323E114}" destId="{BF629545-3A64-4EBE-8A37-0ACB7726DA14}" srcOrd="0" destOrd="0" presId="urn:microsoft.com/office/officeart/2005/8/layout/vList2"/>
    <dgm:cxn modelId="{FCF037F6-C6C9-4856-83D6-9411B7C17A58}" srcId="{5957BE63-2CAF-4227-B5CD-23793B10A649}" destId="{3B7DE6E4-26EE-49B6-A409-201B54C8FF8C}" srcOrd="5" destOrd="0" parTransId="{41EA609B-D0B7-40FD-B15D-FE06426342BB}" sibTransId="{776E7A1A-C4C8-4193-894D-3E966FA661E2}"/>
    <dgm:cxn modelId="{6DED58E5-C7ED-4D16-9BC4-B1B5A811CC8D}" type="presParOf" srcId="{95B2B2B2-303B-42F2-B88E-90E442DBBA81}" destId="{759DD382-DD21-413C-9594-6DC795882B40}" srcOrd="0" destOrd="0" presId="urn:microsoft.com/office/officeart/2005/8/layout/vList2"/>
    <dgm:cxn modelId="{07471D90-85CC-4981-8FF3-B9677FEA7371}" type="presParOf" srcId="{95B2B2B2-303B-42F2-B88E-90E442DBBA81}" destId="{841FC50A-21EF-4659-BD9D-B53F849B764E}" srcOrd="1" destOrd="0" presId="urn:microsoft.com/office/officeart/2005/8/layout/vList2"/>
    <dgm:cxn modelId="{C63A05A0-7712-400C-A4F9-5B3BED7D9CB7}" type="presParOf" srcId="{95B2B2B2-303B-42F2-B88E-90E442DBBA81}" destId="{38F5E4B7-B863-45CC-A5E3-D01CB6024498}" srcOrd="2" destOrd="0" presId="urn:microsoft.com/office/officeart/2005/8/layout/vList2"/>
    <dgm:cxn modelId="{4734EA3B-DB4B-417C-ADE8-27417A79C63D}" type="presParOf" srcId="{95B2B2B2-303B-42F2-B88E-90E442DBBA81}" destId="{E388D76A-C379-4542-8145-D96F2E9BACAB}" srcOrd="3" destOrd="0" presId="urn:microsoft.com/office/officeart/2005/8/layout/vList2"/>
    <dgm:cxn modelId="{54589265-CCE4-4206-8501-C2904813E418}" type="presParOf" srcId="{95B2B2B2-303B-42F2-B88E-90E442DBBA81}" destId="{5E8BF7CF-2E27-4D34-8B3D-4E345F76658C}" srcOrd="4" destOrd="0" presId="urn:microsoft.com/office/officeart/2005/8/layout/vList2"/>
    <dgm:cxn modelId="{B44DC37C-FB1E-4B6E-8C9A-FC7DECEF5A2C}" type="presParOf" srcId="{95B2B2B2-303B-42F2-B88E-90E442DBBA81}" destId="{5133CDB1-9BC5-45F2-9A28-2D6F9A3AC9A1}" srcOrd="5" destOrd="0" presId="urn:microsoft.com/office/officeart/2005/8/layout/vList2"/>
    <dgm:cxn modelId="{DF33819E-B681-4B5F-B4D8-45E01808D4B1}" type="presParOf" srcId="{95B2B2B2-303B-42F2-B88E-90E442DBBA81}" destId="{BF629545-3A64-4EBE-8A37-0ACB7726DA14}" srcOrd="6" destOrd="0" presId="urn:microsoft.com/office/officeart/2005/8/layout/vList2"/>
    <dgm:cxn modelId="{1C9FDDF9-2F7E-4B54-A970-C6B823950761}" type="presParOf" srcId="{95B2B2B2-303B-42F2-B88E-90E442DBBA81}" destId="{F802D30E-5715-452C-A54D-DD8F4610BF71}" srcOrd="7" destOrd="0" presId="urn:microsoft.com/office/officeart/2005/8/layout/vList2"/>
    <dgm:cxn modelId="{1354D8E4-8FAB-41D3-BCCE-9F0366FE4956}" type="presParOf" srcId="{95B2B2B2-303B-42F2-B88E-90E442DBBA81}" destId="{CFCCEBE8-63FD-495D-98FB-3912D78155D0}" srcOrd="8" destOrd="0" presId="urn:microsoft.com/office/officeart/2005/8/layout/vList2"/>
    <dgm:cxn modelId="{DA190115-4B26-4BA6-8A56-ADB943852230}" type="presParOf" srcId="{95B2B2B2-303B-42F2-B88E-90E442DBBA81}" destId="{0F6D4130-E94A-4214-9405-E0BF3EC2A1E7}" srcOrd="9" destOrd="0" presId="urn:microsoft.com/office/officeart/2005/8/layout/vList2"/>
    <dgm:cxn modelId="{BE0F3CB6-C50A-485F-8CD8-F7C6D40B35CF}" type="presParOf" srcId="{95B2B2B2-303B-42F2-B88E-90E442DBBA81}" destId="{C33727DD-AD10-4042-B1B8-6903FBC9A07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506D55-3B05-4319-8796-69800A3D5DD8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0EAD36-7B0A-4B6C-AB86-8E340795AD6D}">
      <dgm:prSet phldrT="[Текст]"/>
      <dgm:spPr/>
      <dgm:t>
        <a:bodyPr/>
        <a:lstStyle/>
        <a:p>
          <a:r>
            <a:rPr lang="ru-RU" dirty="0" smtClean="0"/>
            <a:t>рекомендательное письмо органов государственной власти регионов о важности проекта для социально-экономического положения региона</a:t>
          </a:r>
          <a:endParaRPr lang="ru-RU" dirty="0"/>
        </a:p>
      </dgm:t>
    </dgm:pt>
    <dgm:pt modelId="{4F1781C9-FADA-4BB6-9E6B-BBCDBB61116E}" type="parTrans" cxnId="{45AD5490-5B10-4D31-BCE4-1E88D01E48AD}">
      <dgm:prSet/>
      <dgm:spPr/>
      <dgm:t>
        <a:bodyPr/>
        <a:lstStyle/>
        <a:p>
          <a:endParaRPr lang="ru-RU"/>
        </a:p>
      </dgm:t>
    </dgm:pt>
    <dgm:pt modelId="{416067C7-0B1B-4ECE-8753-857AF1980A10}" type="sibTrans" cxnId="{45AD5490-5B10-4D31-BCE4-1E88D01E48AD}">
      <dgm:prSet/>
      <dgm:spPr/>
      <dgm:t>
        <a:bodyPr/>
        <a:lstStyle/>
        <a:p>
          <a:endParaRPr lang="ru-RU"/>
        </a:p>
      </dgm:t>
    </dgm:pt>
    <dgm:pt modelId="{C0310084-EB53-47E9-8D4B-06AF5B3F9794}">
      <dgm:prSet phldrT="[Текст]"/>
      <dgm:spPr/>
      <dgm:t>
        <a:bodyPr/>
        <a:lstStyle/>
        <a:p>
          <a:r>
            <a:rPr lang="ru-RU" dirty="0" smtClean="0"/>
            <a:t>подтверждение статуса участника инновационного территориального кластера (выписка из утвержденной программы развития пилотного ИТК или письмо о перспективности и значимости заявленного проекта для развития ИТК от специализированной организации кластера)</a:t>
          </a:r>
          <a:endParaRPr lang="ru-RU" dirty="0"/>
        </a:p>
      </dgm:t>
    </dgm:pt>
    <dgm:pt modelId="{09D17510-0A82-4993-A517-C0CEC351562F}" type="parTrans" cxnId="{4AE148FA-8117-4451-BDBA-B1FD54B8023E}">
      <dgm:prSet/>
      <dgm:spPr/>
      <dgm:t>
        <a:bodyPr/>
        <a:lstStyle/>
        <a:p>
          <a:endParaRPr lang="ru-RU"/>
        </a:p>
      </dgm:t>
    </dgm:pt>
    <dgm:pt modelId="{A4469712-4419-4A50-9DF2-7B5D2C422029}" type="sibTrans" cxnId="{4AE148FA-8117-4451-BDBA-B1FD54B8023E}">
      <dgm:prSet/>
      <dgm:spPr/>
      <dgm:t>
        <a:bodyPr/>
        <a:lstStyle/>
        <a:p>
          <a:endParaRPr lang="ru-RU"/>
        </a:p>
      </dgm:t>
    </dgm:pt>
    <dgm:pt modelId="{DCFDF6E7-CF61-4A67-AD38-7F1A33B6A857}">
      <dgm:prSet phldrT="[Текст]"/>
      <dgm:spPr/>
      <dgm:t>
        <a:bodyPr/>
        <a:lstStyle/>
        <a:p>
          <a:r>
            <a:rPr lang="ru-RU" dirty="0" smtClean="0"/>
            <a:t>подтверждение статуса участника технологической платформы (письмо от организации-координатора технологической платформы) </a:t>
          </a:r>
          <a:endParaRPr lang="ru-RU" dirty="0"/>
        </a:p>
      </dgm:t>
    </dgm:pt>
    <dgm:pt modelId="{F881ED75-ED8E-4833-9E6D-8C02967E423D}" type="parTrans" cxnId="{45F43A55-B1D1-4F6E-A1E1-2AE65D8D7D6B}">
      <dgm:prSet/>
      <dgm:spPr/>
      <dgm:t>
        <a:bodyPr/>
        <a:lstStyle/>
        <a:p>
          <a:endParaRPr lang="ru-RU"/>
        </a:p>
      </dgm:t>
    </dgm:pt>
    <dgm:pt modelId="{FA5CB783-125C-4629-BEB9-96028D1CBE9A}" type="sibTrans" cxnId="{45F43A55-B1D1-4F6E-A1E1-2AE65D8D7D6B}">
      <dgm:prSet/>
      <dgm:spPr/>
      <dgm:t>
        <a:bodyPr/>
        <a:lstStyle/>
        <a:p>
          <a:endParaRPr lang="ru-RU"/>
        </a:p>
      </dgm:t>
    </dgm:pt>
    <dgm:pt modelId="{389D7853-8F4C-4EE4-966A-AAE795D49471}">
      <dgm:prSet/>
      <dgm:spPr/>
      <dgm:t>
        <a:bodyPr/>
        <a:lstStyle/>
        <a:p>
          <a:r>
            <a:rPr lang="ru-RU" dirty="0" smtClean="0"/>
            <a:t>подтверждение статуса участника особой экономической зоны (письмо от организации, осуществляющей функции управляющей компании ОЭЗ)</a:t>
          </a:r>
          <a:endParaRPr lang="ru-RU" dirty="0"/>
        </a:p>
      </dgm:t>
    </dgm:pt>
    <dgm:pt modelId="{C2D187C8-3799-4A78-9480-2950F38582C8}" type="parTrans" cxnId="{3CD897E4-A827-49AB-9D96-2D5690B6B007}">
      <dgm:prSet/>
      <dgm:spPr/>
      <dgm:t>
        <a:bodyPr/>
        <a:lstStyle/>
        <a:p>
          <a:endParaRPr lang="ru-RU"/>
        </a:p>
      </dgm:t>
    </dgm:pt>
    <dgm:pt modelId="{8FB29486-9D5D-4B1A-8DB8-855D6F1877F2}" type="sibTrans" cxnId="{3CD897E4-A827-49AB-9D96-2D5690B6B007}">
      <dgm:prSet/>
      <dgm:spPr/>
      <dgm:t>
        <a:bodyPr/>
        <a:lstStyle/>
        <a:p>
          <a:endParaRPr lang="ru-RU"/>
        </a:p>
      </dgm:t>
    </dgm:pt>
    <dgm:pt modelId="{4B31B004-64CE-4511-9D0C-53D68A6D3960}">
      <dgm:prSet/>
      <dgm:spPr/>
      <dgm:t>
        <a:bodyPr/>
        <a:lstStyle/>
        <a:p>
          <a:r>
            <a:rPr lang="ru-RU" dirty="0" smtClean="0"/>
            <a:t>рекомендательное письмо от региональных представителей Фонда</a:t>
          </a:r>
          <a:endParaRPr lang="ru-RU" dirty="0"/>
        </a:p>
      </dgm:t>
    </dgm:pt>
    <dgm:pt modelId="{1CD0E6CC-A6C4-436E-9851-A009095CEFC0}" type="parTrans" cxnId="{9F3161CD-A0D7-44E5-A211-2E4941AC1D56}">
      <dgm:prSet/>
      <dgm:spPr/>
      <dgm:t>
        <a:bodyPr/>
        <a:lstStyle/>
        <a:p>
          <a:endParaRPr lang="ru-RU"/>
        </a:p>
      </dgm:t>
    </dgm:pt>
    <dgm:pt modelId="{B1123D99-09EC-4031-9D41-B9F23C052A50}" type="sibTrans" cxnId="{9F3161CD-A0D7-44E5-A211-2E4941AC1D56}">
      <dgm:prSet/>
      <dgm:spPr/>
      <dgm:t>
        <a:bodyPr/>
        <a:lstStyle/>
        <a:p>
          <a:endParaRPr lang="ru-RU"/>
        </a:p>
      </dgm:t>
    </dgm:pt>
    <dgm:pt modelId="{C476AA46-799F-41B1-968E-4F2F4E3B1A2E}">
      <dgm:prSet/>
      <dgm:spPr/>
      <dgm:t>
        <a:bodyPr/>
        <a:lstStyle/>
        <a:p>
          <a:r>
            <a:rPr lang="ru-RU" dirty="0" smtClean="0"/>
            <a:t>справка о наличии успешного опыта реализации подобных инновационных проектов</a:t>
          </a:r>
          <a:endParaRPr lang="ru-RU" dirty="0"/>
        </a:p>
      </dgm:t>
    </dgm:pt>
    <dgm:pt modelId="{A48F3318-36CD-42C3-B56D-42EA8134EA77}" type="parTrans" cxnId="{335E21A3-6F2F-4E70-B91B-5A3FFDE6B038}">
      <dgm:prSet/>
      <dgm:spPr/>
      <dgm:t>
        <a:bodyPr/>
        <a:lstStyle/>
        <a:p>
          <a:endParaRPr lang="ru-RU"/>
        </a:p>
      </dgm:t>
    </dgm:pt>
    <dgm:pt modelId="{A14464C0-6EEE-4F13-9FCD-FFEAFA977404}" type="sibTrans" cxnId="{335E21A3-6F2F-4E70-B91B-5A3FFDE6B038}">
      <dgm:prSet/>
      <dgm:spPr/>
      <dgm:t>
        <a:bodyPr/>
        <a:lstStyle/>
        <a:p>
          <a:endParaRPr lang="ru-RU"/>
        </a:p>
      </dgm:t>
    </dgm:pt>
    <dgm:pt modelId="{160C849D-278A-48F0-828C-76548C545C3A}" type="pres">
      <dgm:prSet presAssocID="{92506D55-3B05-4319-8796-69800A3D5DD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04707F6-137D-4F71-9B19-FE08BE37582A}" type="pres">
      <dgm:prSet presAssocID="{92506D55-3B05-4319-8796-69800A3D5DD8}" presName="Name1" presStyleCnt="0"/>
      <dgm:spPr/>
    </dgm:pt>
    <dgm:pt modelId="{445DF4BA-D81F-4E27-8DDB-04D94D161158}" type="pres">
      <dgm:prSet presAssocID="{92506D55-3B05-4319-8796-69800A3D5DD8}" presName="cycle" presStyleCnt="0"/>
      <dgm:spPr/>
    </dgm:pt>
    <dgm:pt modelId="{9C7A5090-794A-4B60-ACD2-8562A7B17CF4}" type="pres">
      <dgm:prSet presAssocID="{92506D55-3B05-4319-8796-69800A3D5DD8}" presName="srcNode" presStyleLbl="node1" presStyleIdx="0" presStyleCnt="6"/>
      <dgm:spPr/>
    </dgm:pt>
    <dgm:pt modelId="{546D4CDA-1070-4017-9BD7-01D3F0703E3C}" type="pres">
      <dgm:prSet presAssocID="{92506D55-3B05-4319-8796-69800A3D5DD8}" presName="conn" presStyleLbl="parChTrans1D2" presStyleIdx="0" presStyleCnt="1"/>
      <dgm:spPr/>
      <dgm:t>
        <a:bodyPr/>
        <a:lstStyle/>
        <a:p>
          <a:endParaRPr lang="ru-RU"/>
        </a:p>
      </dgm:t>
    </dgm:pt>
    <dgm:pt modelId="{544457B4-5C14-4D44-98F3-AA39562AF3E1}" type="pres">
      <dgm:prSet presAssocID="{92506D55-3B05-4319-8796-69800A3D5DD8}" presName="extraNode" presStyleLbl="node1" presStyleIdx="0" presStyleCnt="6"/>
      <dgm:spPr/>
    </dgm:pt>
    <dgm:pt modelId="{3625BAF4-61F7-4C07-B7E7-23795DF84EE9}" type="pres">
      <dgm:prSet presAssocID="{92506D55-3B05-4319-8796-69800A3D5DD8}" presName="dstNode" presStyleLbl="node1" presStyleIdx="0" presStyleCnt="6"/>
      <dgm:spPr/>
    </dgm:pt>
    <dgm:pt modelId="{85661EDA-A1EB-4368-8A24-D4F773B24EC3}" type="pres">
      <dgm:prSet presAssocID="{B60EAD36-7B0A-4B6C-AB86-8E340795AD6D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82BAB-D661-439B-B0C0-85DE441296B2}" type="pres">
      <dgm:prSet presAssocID="{B60EAD36-7B0A-4B6C-AB86-8E340795AD6D}" presName="accent_1" presStyleCnt="0"/>
      <dgm:spPr/>
    </dgm:pt>
    <dgm:pt modelId="{70877F7C-F435-46B7-A1A0-D5DE81E51C23}" type="pres">
      <dgm:prSet presAssocID="{B60EAD36-7B0A-4B6C-AB86-8E340795AD6D}" presName="accentRepeatNode" presStyleLbl="solidFgAcc1" presStyleIdx="0" presStyleCnt="6"/>
      <dgm:spPr/>
    </dgm:pt>
    <dgm:pt modelId="{55CC2A23-D9F6-4769-B578-D6A67307DCBB}" type="pres">
      <dgm:prSet presAssocID="{C0310084-EB53-47E9-8D4B-06AF5B3F9794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690BC-A8DD-494F-846C-EFC5CC636A6C}" type="pres">
      <dgm:prSet presAssocID="{C0310084-EB53-47E9-8D4B-06AF5B3F9794}" presName="accent_2" presStyleCnt="0"/>
      <dgm:spPr/>
    </dgm:pt>
    <dgm:pt modelId="{3C64A8CF-7DD6-40FE-8730-849AE461FA31}" type="pres">
      <dgm:prSet presAssocID="{C0310084-EB53-47E9-8D4B-06AF5B3F9794}" presName="accentRepeatNode" presStyleLbl="solidFgAcc1" presStyleIdx="1" presStyleCnt="6"/>
      <dgm:spPr/>
    </dgm:pt>
    <dgm:pt modelId="{9A00DBD5-A017-46A6-A297-4D57CD001C2C}" type="pres">
      <dgm:prSet presAssocID="{DCFDF6E7-CF61-4A67-AD38-7F1A33B6A85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CB42E-41CD-45D2-AB57-4C356955BA5C}" type="pres">
      <dgm:prSet presAssocID="{DCFDF6E7-CF61-4A67-AD38-7F1A33B6A857}" presName="accent_3" presStyleCnt="0"/>
      <dgm:spPr/>
    </dgm:pt>
    <dgm:pt modelId="{4FC58095-0578-4A9C-AFE4-7A01039F0018}" type="pres">
      <dgm:prSet presAssocID="{DCFDF6E7-CF61-4A67-AD38-7F1A33B6A857}" presName="accentRepeatNode" presStyleLbl="solidFgAcc1" presStyleIdx="2" presStyleCnt="6"/>
      <dgm:spPr/>
    </dgm:pt>
    <dgm:pt modelId="{24710D20-A497-44BC-9521-B5FF68264B27}" type="pres">
      <dgm:prSet presAssocID="{389D7853-8F4C-4EE4-966A-AAE795D4947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9C3D0-C876-472E-8F3F-937340879C88}" type="pres">
      <dgm:prSet presAssocID="{389D7853-8F4C-4EE4-966A-AAE795D49471}" presName="accent_4" presStyleCnt="0"/>
      <dgm:spPr/>
    </dgm:pt>
    <dgm:pt modelId="{936D73C4-F4DE-4B8D-AD46-E9179E701C74}" type="pres">
      <dgm:prSet presAssocID="{389D7853-8F4C-4EE4-966A-AAE795D49471}" presName="accentRepeatNode" presStyleLbl="solidFgAcc1" presStyleIdx="3" presStyleCnt="6"/>
      <dgm:spPr/>
    </dgm:pt>
    <dgm:pt modelId="{379EBF48-1BAA-4894-8FE6-C928CDBD7BF8}" type="pres">
      <dgm:prSet presAssocID="{4B31B004-64CE-4511-9D0C-53D68A6D3960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C9C0A-86DF-4955-BE4E-0069CB110267}" type="pres">
      <dgm:prSet presAssocID="{4B31B004-64CE-4511-9D0C-53D68A6D3960}" presName="accent_5" presStyleCnt="0"/>
      <dgm:spPr/>
    </dgm:pt>
    <dgm:pt modelId="{0B51D24E-2869-4996-83DA-45D79F64B251}" type="pres">
      <dgm:prSet presAssocID="{4B31B004-64CE-4511-9D0C-53D68A6D3960}" presName="accentRepeatNode" presStyleLbl="solidFgAcc1" presStyleIdx="4" presStyleCnt="6"/>
      <dgm:spPr/>
    </dgm:pt>
    <dgm:pt modelId="{74027B52-FA82-42A8-8DB4-A893BF3E6084}" type="pres">
      <dgm:prSet presAssocID="{C476AA46-799F-41B1-968E-4F2F4E3B1A2E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B9101-882D-40E0-81B8-97EFB99A17D0}" type="pres">
      <dgm:prSet presAssocID="{C476AA46-799F-41B1-968E-4F2F4E3B1A2E}" presName="accent_6" presStyleCnt="0"/>
      <dgm:spPr/>
    </dgm:pt>
    <dgm:pt modelId="{2060B3CB-820F-4940-85C1-D0261AE69559}" type="pres">
      <dgm:prSet presAssocID="{C476AA46-799F-41B1-968E-4F2F4E3B1A2E}" presName="accentRepeatNode" presStyleLbl="solidFgAcc1" presStyleIdx="5" presStyleCnt="6"/>
      <dgm:spPr/>
    </dgm:pt>
  </dgm:ptLst>
  <dgm:cxnLst>
    <dgm:cxn modelId="{5EEF43C9-3B56-461C-A44A-0DDD9326F7BB}" type="presOf" srcId="{4B31B004-64CE-4511-9D0C-53D68A6D3960}" destId="{379EBF48-1BAA-4894-8FE6-C928CDBD7BF8}" srcOrd="0" destOrd="0" presId="urn:microsoft.com/office/officeart/2008/layout/VerticalCurvedList"/>
    <dgm:cxn modelId="{A5877A5F-CAB6-444B-8A59-B77087738996}" type="presOf" srcId="{B60EAD36-7B0A-4B6C-AB86-8E340795AD6D}" destId="{85661EDA-A1EB-4368-8A24-D4F773B24EC3}" srcOrd="0" destOrd="0" presId="urn:microsoft.com/office/officeart/2008/layout/VerticalCurvedList"/>
    <dgm:cxn modelId="{750675C1-CE6B-4E14-8F6A-E65AEAE7838F}" type="presOf" srcId="{DCFDF6E7-CF61-4A67-AD38-7F1A33B6A857}" destId="{9A00DBD5-A017-46A6-A297-4D57CD001C2C}" srcOrd="0" destOrd="0" presId="urn:microsoft.com/office/officeart/2008/layout/VerticalCurvedList"/>
    <dgm:cxn modelId="{45AD5490-5B10-4D31-BCE4-1E88D01E48AD}" srcId="{92506D55-3B05-4319-8796-69800A3D5DD8}" destId="{B60EAD36-7B0A-4B6C-AB86-8E340795AD6D}" srcOrd="0" destOrd="0" parTransId="{4F1781C9-FADA-4BB6-9E6B-BBCDBB61116E}" sibTransId="{416067C7-0B1B-4ECE-8753-857AF1980A10}"/>
    <dgm:cxn modelId="{335E21A3-6F2F-4E70-B91B-5A3FFDE6B038}" srcId="{92506D55-3B05-4319-8796-69800A3D5DD8}" destId="{C476AA46-799F-41B1-968E-4F2F4E3B1A2E}" srcOrd="5" destOrd="0" parTransId="{A48F3318-36CD-42C3-B56D-42EA8134EA77}" sibTransId="{A14464C0-6EEE-4F13-9FCD-FFEAFA977404}"/>
    <dgm:cxn modelId="{4AE148FA-8117-4451-BDBA-B1FD54B8023E}" srcId="{92506D55-3B05-4319-8796-69800A3D5DD8}" destId="{C0310084-EB53-47E9-8D4B-06AF5B3F9794}" srcOrd="1" destOrd="0" parTransId="{09D17510-0A82-4993-A517-C0CEC351562F}" sibTransId="{A4469712-4419-4A50-9DF2-7B5D2C422029}"/>
    <dgm:cxn modelId="{3CD897E4-A827-49AB-9D96-2D5690B6B007}" srcId="{92506D55-3B05-4319-8796-69800A3D5DD8}" destId="{389D7853-8F4C-4EE4-966A-AAE795D49471}" srcOrd="3" destOrd="0" parTransId="{C2D187C8-3799-4A78-9480-2950F38582C8}" sibTransId="{8FB29486-9D5D-4B1A-8DB8-855D6F1877F2}"/>
    <dgm:cxn modelId="{FD54F49A-E4ED-4991-98FD-C7B1D8B84C87}" type="presOf" srcId="{389D7853-8F4C-4EE4-966A-AAE795D49471}" destId="{24710D20-A497-44BC-9521-B5FF68264B27}" srcOrd="0" destOrd="0" presId="urn:microsoft.com/office/officeart/2008/layout/VerticalCurvedList"/>
    <dgm:cxn modelId="{9F3161CD-A0D7-44E5-A211-2E4941AC1D56}" srcId="{92506D55-3B05-4319-8796-69800A3D5DD8}" destId="{4B31B004-64CE-4511-9D0C-53D68A6D3960}" srcOrd="4" destOrd="0" parTransId="{1CD0E6CC-A6C4-436E-9851-A009095CEFC0}" sibTransId="{B1123D99-09EC-4031-9D41-B9F23C052A50}"/>
    <dgm:cxn modelId="{6AAE81B7-AB64-4D08-BD4B-D05174A3223A}" type="presOf" srcId="{92506D55-3B05-4319-8796-69800A3D5DD8}" destId="{160C849D-278A-48F0-828C-76548C545C3A}" srcOrd="0" destOrd="0" presId="urn:microsoft.com/office/officeart/2008/layout/VerticalCurvedList"/>
    <dgm:cxn modelId="{5B9F09F7-6CD0-446A-99FA-0A4A9D464234}" type="presOf" srcId="{416067C7-0B1B-4ECE-8753-857AF1980A10}" destId="{546D4CDA-1070-4017-9BD7-01D3F0703E3C}" srcOrd="0" destOrd="0" presId="urn:microsoft.com/office/officeart/2008/layout/VerticalCurvedList"/>
    <dgm:cxn modelId="{8894897E-B2C4-408B-B1DF-DBCCDCFE7046}" type="presOf" srcId="{C476AA46-799F-41B1-968E-4F2F4E3B1A2E}" destId="{74027B52-FA82-42A8-8DB4-A893BF3E6084}" srcOrd="0" destOrd="0" presId="urn:microsoft.com/office/officeart/2008/layout/VerticalCurvedList"/>
    <dgm:cxn modelId="{45F43A55-B1D1-4F6E-A1E1-2AE65D8D7D6B}" srcId="{92506D55-3B05-4319-8796-69800A3D5DD8}" destId="{DCFDF6E7-CF61-4A67-AD38-7F1A33B6A857}" srcOrd="2" destOrd="0" parTransId="{F881ED75-ED8E-4833-9E6D-8C02967E423D}" sibTransId="{FA5CB783-125C-4629-BEB9-96028D1CBE9A}"/>
    <dgm:cxn modelId="{9560F49D-3F63-40B9-A0EA-89FBFC0C2528}" type="presOf" srcId="{C0310084-EB53-47E9-8D4B-06AF5B3F9794}" destId="{55CC2A23-D9F6-4769-B578-D6A67307DCBB}" srcOrd="0" destOrd="0" presId="urn:microsoft.com/office/officeart/2008/layout/VerticalCurvedList"/>
    <dgm:cxn modelId="{D84D797A-674C-49A3-8AF5-D42327D041C6}" type="presParOf" srcId="{160C849D-278A-48F0-828C-76548C545C3A}" destId="{F04707F6-137D-4F71-9B19-FE08BE37582A}" srcOrd="0" destOrd="0" presId="urn:microsoft.com/office/officeart/2008/layout/VerticalCurvedList"/>
    <dgm:cxn modelId="{6314224D-B748-46E0-899C-03EEB777A89C}" type="presParOf" srcId="{F04707F6-137D-4F71-9B19-FE08BE37582A}" destId="{445DF4BA-D81F-4E27-8DDB-04D94D161158}" srcOrd="0" destOrd="0" presId="urn:microsoft.com/office/officeart/2008/layout/VerticalCurvedList"/>
    <dgm:cxn modelId="{0BD6BEEB-E5EC-4EED-8E46-4D60C80FD82D}" type="presParOf" srcId="{445DF4BA-D81F-4E27-8DDB-04D94D161158}" destId="{9C7A5090-794A-4B60-ACD2-8562A7B17CF4}" srcOrd="0" destOrd="0" presId="urn:microsoft.com/office/officeart/2008/layout/VerticalCurvedList"/>
    <dgm:cxn modelId="{4133BA28-B14C-443E-95D3-7D66B7A8095B}" type="presParOf" srcId="{445DF4BA-D81F-4E27-8DDB-04D94D161158}" destId="{546D4CDA-1070-4017-9BD7-01D3F0703E3C}" srcOrd="1" destOrd="0" presId="urn:microsoft.com/office/officeart/2008/layout/VerticalCurvedList"/>
    <dgm:cxn modelId="{11A13BF4-BB21-448E-BD82-CCE286B0D0B3}" type="presParOf" srcId="{445DF4BA-D81F-4E27-8DDB-04D94D161158}" destId="{544457B4-5C14-4D44-98F3-AA39562AF3E1}" srcOrd="2" destOrd="0" presId="urn:microsoft.com/office/officeart/2008/layout/VerticalCurvedList"/>
    <dgm:cxn modelId="{85EDE379-77FF-4E6A-9B17-F5D364A5CCE9}" type="presParOf" srcId="{445DF4BA-D81F-4E27-8DDB-04D94D161158}" destId="{3625BAF4-61F7-4C07-B7E7-23795DF84EE9}" srcOrd="3" destOrd="0" presId="urn:microsoft.com/office/officeart/2008/layout/VerticalCurvedList"/>
    <dgm:cxn modelId="{79197EAE-129B-41B8-9BAF-977A8A50D5EA}" type="presParOf" srcId="{F04707F6-137D-4F71-9B19-FE08BE37582A}" destId="{85661EDA-A1EB-4368-8A24-D4F773B24EC3}" srcOrd="1" destOrd="0" presId="urn:microsoft.com/office/officeart/2008/layout/VerticalCurvedList"/>
    <dgm:cxn modelId="{58B61310-49BB-4579-8115-A2C796E73193}" type="presParOf" srcId="{F04707F6-137D-4F71-9B19-FE08BE37582A}" destId="{63582BAB-D661-439B-B0C0-85DE441296B2}" srcOrd="2" destOrd="0" presId="urn:microsoft.com/office/officeart/2008/layout/VerticalCurvedList"/>
    <dgm:cxn modelId="{6F599ED8-232B-4CEA-B7BB-F662CEB04BE5}" type="presParOf" srcId="{63582BAB-D661-439B-B0C0-85DE441296B2}" destId="{70877F7C-F435-46B7-A1A0-D5DE81E51C23}" srcOrd="0" destOrd="0" presId="urn:microsoft.com/office/officeart/2008/layout/VerticalCurvedList"/>
    <dgm:cxn modelId="{D53FA91B-E19A-40F6-884F-21A8C50080E5}" type="presParOf" srcId="{F04707F6-137D-4F71-9B19-FE08BE37582A}" destId="{55CC2A23-D9F6-4769-B578-D6A67307DCBB}" srcOrd="3" destOrd="0" presId="urn:microsoft.com/office/officeart/2008/layout/VerticalCurvedList"/>
    <dgm:cxn modelId="{60ABB838-951E-413B-B42C-99ABB3EB24FC}" type="presParOf" srcId="{F04707F6-137D-4F71-9B19-FE08BE37582A}" destId="{875690BC-A8DD-494F-846C-EFC5CC636A6C}" srcOrd="4" destOrd="0" presId="urn:microsoft.com/office/officeart/2008/layout/VerticalCurvedList"/>
    <dgm:cxn modelId="{EA7926DF-5064-4F82-90A5-5B7BE7F6C92E}" type="presParOf" srcId="{875690BC-A8DD-494F-846C-EFC5CC636A6C}" destId="{3C64A8CF-7DD6-40FE-8730-849AE461FA31}" srcOrd="0" destOrd="0" presId="urn:microsoft.com/office/officeart/2008/layout/VerticalCurvedList"/>
    <dgm:cxn modelId="{92D91C84-333F-4CDD-815B-074F7BF709D7}" type="presParOf" srcId="{F04707F6-137D-4F71-9B19-FE08BE37582A}" destId="{9A00DBD5-A017-46A6-A297-4D57CD001C2C}" srcOrd="5" destOrd="0" presId="urn:microsoft.com/office/officeart/2008/layout/VerticalCurvedList"/>
    <dgm:cxn modelId="{EC672100-128B-4EA2-9292-4C3890863F09}" type="presParOf" srcId="{F04707F6-137D-4F71-9B19-FE08BE37582A}" destId="{101CB42E-41CD-45D2-AB57-4C356955BA5C}" srcOrd="6" destOrd="0" presId="urn:microsoft.com/office/officeart/2008/layout/VerticalCurvedList"/>
    <dgm:cxn modelId="{84E2DF78-5CE0-4722-8D79-BA89FAE232A8}" type="presParOf" srcId="{101CB42E-41CD-45D2-AB57-4C356955BA5C}" destId="{4FC58095-0578-4A9C-AFE4-7A01039F0018}" srcOrd="0" destOrd="0" presId="urn:microsoft.com/office/officeart/2008/layout/VerticalCurvedList"/>
    <dgm:cxn modelId="{AAC2F28F-FC11-4B70-BB8F-E6934986492B}" type="presParOf" srcId="{F04707F6-137D-4F71-9B19-FE08BE37582A}" destId="{24710D20-A497-44BC-9521-B5FF68264B27}" srcOrd="7" destOrd="0" presId="urn:microsoft.com/office/officeart/2008/layout/VerticalCurvedList"/>
    <dgm:cxn modelId="{6A6A1118-2A24-4742-8E6F-B2A4CE1CA1BC}" type="presParOf" srcId="{F04707F6-137D-4F71-9B19-FE08BE37582A}" destId="{1989C3D0-C876-472E-8F3F-937340879C88}" srcOrd="8" destOrd="0" presId="urn:microsoft.com/office/officeart/2008/layout/VerticalCurvedList"/>
    <dgm:cxn modelId="{A401389C-DED8-4024-8F10-EA62E696967F}" type="presParOf" srcId="{1989C3D0-C876-472E-8F3F-937340879C88}" destId="{936D73C4-F4DE-4B8D-AD46-E9179E701C74}" srcOrd="0" destOrd="0" presId="urn:microsoft.com/office/officeart/2008/layout/VerticalCurvedList"/>
    <dgm:cxn modelId="{B3617DF4-8EAD-400A-ACFC-E0C22386A24D}" type="presParOf" srcId="{F04707F6-137D-4F71-9B19-FE08BE37582A}" destId="{379EBF48-1BAA-4894-8FE6-C928CDBD7BF8}" srcOrd="9" destOrd="0" presId="urn:microsoft.com/office/officeart/2008/layout/VerticalCurvedList"/>
    <dgm:cxn modelId="{4C7FD360-EB80-4A71-BFA7-48D627DF7507}" type="presParOf" srcId="{F04707F6-137D-4F71-9B19-FE08BE37582A}" destId="{099C9C0A-86DF-4955-BE4E-0069CB110267}" srcOrd="10" destOrd="0" presId="urn:microsoft.com/office/officeart/2008/layout/VerticalCurvedList"/>
    <dgm:cxn modelId="{49AA40F3-729E-45DF-93A6-23F8E9CA7F29}" type="presParOf" srcId="{099C9C0A-86DF-4955-BE4E-0069CB110267}" destId="{0B51D24E-2869-4996-83DA-45D79F64B251}" srcOrd="0" destOrd="0" presId="urn:microsoft.com/office/officeart/2008/layout/VerticalCurvedList"/>
    <dgm:cxn modelId="{FE801A67-C550-4207-87F8-9395758ED773}" type="presParOf" srcId="{F04707F6-137D-4F71-9B19-FE08BE37582A}" destId="{74027B52-FA82-42A8-8DB4-A893BF3E6084}" srcOrd="11" destOrd="0" presId="urn:microsoft.com/office/officeart/2008/layout/VerticalCurvedList"/>
    <dgm:cxn modelId="{64A3394F-904C-4F3C-B705-74071224644C}" type="presParOf" srcId="{F04707F6-137D-4F71-9B19-FE08BE37582A}" destId="{CDBB9101-882D-40E0-81B8-97EFB99A17D0}" srcOrd="12" destOrd="0" presId="urn:microsoft.com/office/officeart/2008/layout/VerticalCurvedList"/>
    <dgm:cxn modelId="{D7EE8105-7CF3-40D8-9D12-10C8D9F73512}" type="presParOf" srcId="{CDBB9101-882D-40E0-81B8-97EFB99A17D0}" destId="{2060B3CB-820F-4940-85C1-D0261AE6955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2C2D0E-B146-4BB2-A21F-32C51E286C35}" type="doc">
      <dgm:prSet loTypeId="urn:microsoft.com/office/officeart/2005/8/layout/pyramid3" loCatId="pyramid" qsTypeId="urn:microsoft.com/office/officeart/2005/8/quickstyle/3d2" qsCatId="3D" csTypeId="urn:microsoft.com/office/officeart/2005/8/colors/colorful5" csCatId="colorful" phldr="1"/>
      <dgm:spPr/>
    </dgm:pt>
    <dgm:pt modelId="{05969020-A35A-42FE-8E22-84611439A847}">
      <dgm:prSet phldrT="[Текст]" custT="1"/>
      <dgm:spPr/>
      <dgm:t>
        <a:bodyPr/>
        <a:lstStyle/>
        <a:p>
          <a:r>
            <a:rPr lang="ru-RU" sz="1200" smtClean="0"/>
            <a:t>энергоэффективность, энергосбережение, ядерная энергетика</a:t>
          </a:r>
          <a:endParaRPr lang="ru-RU" sz="1200" dirty="0"/>
        </a:p>
      </dgm:t>
    </dgm:pt>
    <dgm:pt modelId="{620A0A8E-7A48-4766-BA55-AD8F1F306C60}" type="parTrans" cxnId="{78F2C571-38EA-4855-B35F-FDEDCAE89C41}">
      <dgm:prSet/>
      <dgm:spPr/>
      <dgm:t>
        <a:bodyPr/>
        <a:lstStyle/>
        <a:p>
          <a:endParaRPr lang="ru-RU"/>
        </a:p>
      </dgm:t>
    </dgm:pt>
    <dgm:pt modelId="{98375A51-31DD-49A9-A56F-C5A24449B959}" type="sibTrans" cxnId="{78F2C571-38EA-4855-B35F-FDEDCAE89C41}">
      <dgm:prSet/>
      <dgm:spPr/>
      <dgm:t>
        <a:bodyPr/>
        <a:lstStyle/>
        <a:p>
          <a:endParaRPr lang="ru-RU"/>
        </a:p>
      </dgm:t>
    </dgm:pt>
    <dgm:pt modelId="{E94B2F2F-B909-4AD4-A4DC-29A1101B0FDF}">
      <dgm:prSet phldrT="[Текст]" custT="1"/>
      <dgm:spPr/>
      <dgm:t>
        <a:bodyPr/>
        <a:lstStyle/>
        <a:p>
          <a:r>
            <a:rPr lang="ru-RU" sz="1200" smtClean="0"/>
            <a:t>наука о жизни</a:t>
          </a:r>
          <a:endParaRPr lang="ru-RU" sz="1200" dirty="0"/>
        </a:p>
      </dgm:t>
    </dgm:pt>
    <dgm:pt modelId="{485F5B15-13D9-47F3-ACD0-9FD446D18F2B}" type="parTrans" cxnId="{6B38C7CB-F15D-4A9C-8B08-901CB0B8C01C}">
      <dgm:prSet/>
      <dgm:spPr/>
      <dgm:t>
        <a:bodyPr/>
        <a:lstStyle/>
        <a:p>
          <a:endParaRPr lang="ru-RU"/>
        </a:p>
      </dgm:t>
    </dgm:pt>
    <dgm:pt modelId="{87898888-C921-45B4-B126-2E60EC50EDC3}" type="sibTrans" cxnId="{6B38C7CB-F15D-4A9C-8B08-901CB0B8C01C}">
      <dgm:prSet/>
      <dgm:spPr/>
      <dgm:t>
        <a:bodyPr/>
        <a:lstStyle/>
        <a:p>
          <a:endParaRPr lang="ru-RU"/>
        </a:p>
      </dgm:t>
    </dgm:pt>
    <dgm:pt modelId="{395399D7-D42F-4F42-8A06-F80542897603}">
      <dgm:prSet phldrT="[Текст]" custT="1"/>
      <dgm:spPr/>
      <dgm:t>
        <a:bodyPr/>
        <a:lstStyle/>
        <a:p>
          <a:r>
            <a:rPr lang="ru-RU" sz="1200" smtClean="0"/>
            <a:t>рациональное природопользование</a:t>
          </a:r>
          <a:endParaRPr lang="ru-RU" sz="1200" dirty="0"/>
        </a:p>
      </dgm:t>
    </dgm:pt>
    <dgm:pt modelId="{EE70FD20-FCC8-43F0-A684-A6F2AE48E2C2}" type="parTrans" cxnId="{87B58AEF-BCC3-4A0B-9281-F1467C2CBDB3}">
      <dgm:prSet/>
      <dgm:spPr/>
      <dgm:t>
        <a:bodyPr/>
        <a:lstStyle/>
        <a:p>
          <a:endParaRPr lang="ru-RU"/>
        </a:p>
      </dgm:t>
    </dgm:pt>
    <dgm:pt modelId="{B8C7145E-6E77-4085-B450-1204E7B75CAE}" type="sibTrans" cxnId="{87B58AEF-BCC3-4A0B-9281-F1467C2CBDB3}">
      <dgm:prSet/>
      <dgm:spPr/>
      <dgm:t>
        <a:bodyPr/>
        <a:lstStyle/>
        <a:p>
          <a:endParaRPr lang="ru-RU"/>
        </a:p>
      </dgm:t>
    </dgm:pt>
    <dgm:pt modelId="{EE51DAAC-56B3-4E5A-9AAA-751E0D0ADCF9}">
      <dgm:prSet phldrT="[Текст]" custT="1"/>
      <dgm:spPr/>
      <dgm:t>
        <a:bodyPr/>
        <a:lstStyle/>
        <a:p>
          <a:r>
            <a:rPr lang="ru-RU" sz="1200" smtClean="0"/>
            <a:t>транспортные и космические системы</a:t>
          </a:r>
          <a:endParaRPr lang="ru-RU" sz="1200" dirty="0"/>
        </a:p>
      </dgm:t>
    </dgm:pt>
    <dgm:pt modelId="{D6E0683F-9C96-4431-90F8-8D603B7355D9}" type="parTrans" cxnId="{5001F5EB-A853-43FE-AB72-6FC22FFE2BB5}">
      <dgm:prSet/>
      <dgm:spPr/>
      <dgm:t>
        <a:bodyPr/>
        <a:lstStyle/>
        <a:p>
          <a:endParaRPr lang="ru-RU"/>
        </a:p>
      </dgm:t>
    </dgm:pt>
    <dgm:pt modelId="{CAFED6C1-8453-42B5-A3B7-95949CC6F57E}" type="sibTrans" cxnId="{5001F5EB-A853-43FE-AB72-6FC22FFE2BB5}">
      <dgm:prSet/>
      <dgm:spPr/>
      <dgm:t>
        <a:bodyPr/>
        <a:lstStyle/>
        <a:p>
          <a:endParaRPr lang="ru-RU"/>
        </a:p>
      </dgm:t>
    </dgm:pt>
    <dgm:pt modelId="{D1CBACED-BC83-4F5E-B9DB-D23BE8943F0F}">
      <dgm:prSet phldrT="[Текст]" custT="1"/>
      <dgm:spPr/>
      <dgm:t>
        <a:bodyPr/>
        <a:lstStyle/>
        <a:p>
          <a:r>
            <a:rPr lang="ru-RU" sz="1200" smtClean="0"/>
            <a:t>информационно-телекоммуникационные системы</a:t>
          </a:r>
          <a:endParaRPr lang="ru-RU" sz="1200" dirty="0"/>
        </a:p>
      </dgm:t>
    </dgm:pt>
    <dgm:pt modelId="{A57F6583-8925-4001-8B42-C301F0D4EFB6}" type="parTrans" cxnId="{4545B27C-7F90-47C4-A41F-3075ABEA7CBD}">
      <dgm:prSet/>
      <dgm:spPr/>
      <dgm:t>
        <a:bodyPr/>
        <a:lstStyle/>
        <a:p>
          <a:endParaRPr lang="ru-RU"/>
        </a:p>
      </dgm:t>
    </dgm:pt>
    <dgm:pt modelId="{B61DDD29-A19F-4C59-96CA-B66309406380}" type="sibTrans" cxnId="{4545B27C-7F90-47C4-A41F-3075ABEA7CBD}">
      <dgm:prSet/>
      <dgm:spPr/>
      <dgm:t>
        <a:bodyPr/>
        <a:lstStyle/>
        <a:p>
          <a:endParaRPr lang="ru-RU"/>
        </a:p>
      </dgm:t>
    </dgm:pt>
    <dgm:pt modelId="{01CA4844-0C11-4372-AC5D-0665C939D03D}">
      <dgm:prSet phldrT="[Текст]" custT="1"/>
      <dgm:spPr/>
      <dgm:t>
        <a:bodyPr/>
        <a:lstStyle/>
        <a:p>
          <a:r>
            <a:rPr lang="ru-RU" sz="1200" smtClean="0"/>
            <a:t>индустрия наносистем</a:t>
          </a:r>
          <a:endParaRPr lang="ru-RU" sz="1200" dirty="0"/>
        </a:p>
      </dgm:t>
    </dgm:pt>
    <dgm:pt modelId="{2B76B866-396E-4F2F-A086-F12B057EC874}" type="parTrans" cxnId="{906C08E8-F22D-4711-92B8-D70A1531DE06}">
      <dgm:prSet/>
      <dgm:spPr/>
      <dgm:t>
        <a:bodyPr/>
        <a:lstStyle/>
        <a:p>
          <a:endParaRPr lang="ru-RU"/>
        </a:p>
      </dgm:t>
    </dgm:pt>
    <dgm:pt modelId="{5FA8831D-2631-45B4-B063-DB5B3294384E}" type="sibTrans" cxnId="{906C08E8-F22D-4711-92B8-D70A1531DE06}">
      <dgm:prSet/>
      <dgm:spPr/>
      <dgm:t>
        <a:bodyPr/>
        <a:lstStyle/>
        <a:p>
          <a:endParaRPr lang="ru-RU"/>
        </a:p>
      </dgm:t>
    </dgm:pt>
    <dgm:pt modelId="{F7201290-7A1D-4A9E-9990-7D11F7C80A8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200" smtClean="0"/>
            <a:t>Безопасность и</a:t>
          </a:r>
        </a:p>
        <a:p>
          <a:pPr>
            <a:spcAft>
              <a:spcPts val="0"/>
            </a:spcAft>
          </a:pPr>
          <a:r>
            <a:rPr lang="ru-RU" sz="1200" smtClean="0"/>
            <a:t> противодействие </a:t>
          </a:r>
        </a:p>
        <a:p>
          <a:pPr>
            <a:spcAft>
              <a:spcPts val="0"/>
            </a:spcAft>
          </a:pPr>
          <a:r>
            <a:rPr lang="ru-RU" sz="1200" smtClean="0"/>
            <a:t>терроризму</a:t>
          </a:r>
          <a:endParaRPr lang="ru-RU" sz="1200" dirty="0"/>
        </a:p>
      </dgm:t>
    </dgm:pt>
    <dgm:pt modelId="{0D123F89-52D9-4EDE-9821-7BD169A5C42E}" type="parTrans" cxnId="{3F72029B-14BC-4073-9678-7EE007A06C49}">
      <dgm:prSet/>
      <dgm:spPr/>
      <dgm:t>
        <a:bodyPr/>
        <a:lstStyle/>
        <a:p>
          <a:endParaRPr lang="ru-RU"/>
        </a:p>
      </dgm:t>
    </dgm:pt>
    <dgm:pt modelId="{909BC69D-F1EB-4B01-8F0F-6B0C0B35A177}" type="sibTrans" cxnId="{3F72029B-14BC-4073-9678-7EE007A06C49}">
      <dgm:prSet/>
      <dgm:spPr/>
      <dgm:t>
        <a:bodyPr/>
        <a:lstStyle/>
        <a:p>
          <a:endParaRPr lang="ru-RU"/>
        </a:p>
      </dgm:t>
    </dgm:pt>
    <dgm:pt modelId="{650E6CEF-CE6D-4C90-9D7E-19D361F678A6}" type="pres">
      <dgm:prSet presAssocID="{5A2C2D0E-B146-4BB2-A21F-32C51E286C35}" presName="Name0" presStyleCnt="0">
        <dgm:presLayoutVars>
          <dgm:dir/>
          <dgm:animLvl val="lvl"/>
          <dgm:resizeHandles val="exact"/>
        </dgm:presLayoutVars>
      </dgm:prSet>
      <dgm:spPr/>
    </dgm:pt>
    <dgm:pt modelId="{02D906F1-1F7F-42EA-AC32-C41B3B1F1D7F}" type="pres">
      <dgm:prSet presAssocID="{D1CBACED-BC83-4F5E-B9DB-D23BE8943F0F}" presName="Name8" presStyleCnt="0"/>
      <dgm:spPr/>
    </dgm:pt>
    <dgm:pt modelId="{DB926045-D5A8-4DB3-8430-5F0B0C0A05E0}" type="pres">
      <dgm:prSet presAssocID="{D1CBACED-BC83-4F5E-B9DB-D23BE8943F0F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89F96-256B-4439-B23E-808E8F2853B1}" type="pres">
      <dgm:prSet presAssocID="{D1CBACED-BC83-4F5E-B9DB-D23BE8943F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FCFAF-BAF8-479B-94AC-4A6B473C7F4F}" type="pres">
      <dgm:prSet presAssocID="{05969020-A35A-42FE-8E22-84611439A847}" presName="Name8" presStyleCnt="0"/>
      <dgm:spPr/>
    </dgm:pt>
    <dgm:pt modelId="{74B23D84-0442-4057-95AC-8B1A79129899}" type="pres">
      <dgm:prSet presAssocID="{05969020-A35A-42FE-8E22-84611439A847}" presName="level" presStyleLbl="node1" presStyleIdx="1" presStyleCnt="7" custScaleX="1020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3ACD7-7960-4B2B-96AF-2EDA2E78DE6F}" type="pres">
      <dgm:prSet presAssocID="{05969020-A35A-42FE-8E22-84611439A84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C2A82-423D-4AE7-9332-44CF4DCC3698}" type="pres">
      <dgm:prSet presAssocID="{E94B2F2F-B909-4AD4-A4DC-29A1101B0FDF}" presName="Name8" presStyleCnt="0"/>
      <dgm:spPr/>
    </dgm:pt>
    <dgm:pt modelId="{2A5ED939-D693-413C-839A-0AD97B667B7E}" type="pres">
      <dgm:prSet presAssocID="{E94B2F2F-B909-4AD4-A4DC-29A1101B0FDF}" presName="level" presStyleLbl="node1" presStyleIdx="2" presStyleCnt="7" custScaleX="105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AC250-C6E7-4BA8-8018-673B04A27370}" type="pres">
      <dgm:prSet presAssocID="{E94B2F2F-B909-4AD4-A4DC-29A1101B0F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7E383-E746-47E8-8460-5F819D5BA1AD}" type="pres">
      <dgm:prSet presAssocID="{395399D7-D42F-4F42-8A06-F80542897603}" presName="Name8" presStyleCnt="0"/>
      <dgm:spPr/>
    </dgm:pt>
    <dgm:pt modelId="{58CEA288-26F8-4DF5-B903-F4DF50AE21E0}" type="pres">
      <dgm:prSet presAssocID="{395399D7-D42F-4F42-8A06-F80542897603}" presName="level" presStyleLbl="node1" presStyleIdx="3" presStyleCnt="7" custScaleX="1093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E9C01-1CD2-41E5-AAB1-67570751023C}" type="pres">
      <dgm:prSet presAssocID="{395399D7-D42F-4F42-8A06-F805428976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C7030-3861-41D9-8805-D4E2E819DE1D}" type="pres">
      <dgm:prSet presAssocID="{01CA4844-0C11-4372-AC5D-0665C939D03D}" presName="Name8" presStyleCnt="0"/>
      <dgm:spPr/>
    </dgm:pt>
    <dgm:pt modelId="{51951864-0D54-4262-A869-24B0EA147BF7}" type="pres">
      <dgm:prSet presAssocID="{01CA4844-0C11-4372-AC5D-0665C939D03D}" presName="level" presStyleLbl="node1" presStyleIdx="4" presStyleCnt="7" custScaleX="11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1FE58-94AC-4035-A25B-23C8AFBD02AA}" type="pres">
      <dgm:prSet presAssocID="{01CA4844-0C11-4372-AC5D-0665C939D0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C2A62-E625-4496-8086-1F6A54831EAF}" type="pres">
      <dgm:prSet presAssocID="{EE51DAAC-56B3-4E5A-9AAA-751E0D0ADCF9}" presName="Name8" presStyleCnt="0"/>
      <dgm:spPr/>
    </dgm:pt>
    <dgm:pt modelId="{2536ADBD-E476-4828-92EB-AE11A833621E}" type="pres">
      <dgm:prSet presAssocID="{EE51DAAC-56B3-4E5A-9AAA-751E0D0ADCF9}" presName="level" presStyleLbl="node1" presStyleIdx="5" presStyleCnt="7" custScaleX="1312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DA39A-4883-4F07-BD51-96CC53C38BA4}" type="pres">
      <dgm:prSet presAssocID="{EE51DAAC-56B3-4E5A-9AAA-751E0D0ADC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305DB-A2D3-46DC-AFA1-D4C8423AB8E8}" type="pres">
      <dgm:prSet presAssocID="{F7201290-7A1D-4A9E-9990-7D11F7C80A83}" presName="Name8" presStyleCnt="0"/>
      <dgm:spPr/>
    </dgm:pt>
    <dgm:pt modelId="{10F66ABF-68C1-4F7F-BBBC-D1026B2CA6DA}" type="pres">
      <dgm:prSet presAssocID="{F7201290-7A1D-4A9E-9990-7D11F7C80A83}" presName="level" presStyleLbl="node1" presStyleIdx="6" presStyleCnt="7" custScaleX="175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1D8C5-2F88-4B58-BE9B-6932769360EE}" type="pres">
      <dgm:prSet presAssocID="{F7201290-7A1D-4A9E-9990-7D11F7C80A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B688BA-D316-4FF4-B2B2-5F0CC673DE50}" type="presOf" srcId="{EE51DAAC-56B3-4E5A-9AAA-751E0D0ADCF9}" destId="{60ADA39A-4883-4F07-BD51-96CC53C38BA4}" srcOrd="1" destOrd="0" presId="urn:microsoft.com/office/officeart/2005/8/layout/pyramid3"/>
    <dgm:cxn modelId="{00377276-DBA3-4301-B95F-1DD949F301A2}" type="presOf" srcId="{05969020-A35A-42FE-8E22-84611439A847}" destId="{8953ACD7-7960-4B2B-96AF-2EDA2E78DE6F}" srcOrd="1" destOrd="0" presId="urn:microsoft.com/office/officeart/2005/8/layout/pyramid3"/>
    <dgm:cxn modelId="{5001F5EB-A853-43FE-AB72-6FC22FFE2BB5}" srcId="{5A2C2D0E-B146-4BB2-A21F-32C51E286C35}" destId="{EE51DAAC-56B3-4E5A-9AAA-751E0D0ADCF9}" srcOrd="5" destOrd="0" parTransId="{D6E0683F-9C96-4431-90F8-8D603B7355D9}" sibTransId="{CAFED6C1-8453-42B5-A3B7-95949CC6F57E}"/>
    <dgm:cxn modelId="{D6CB2ECC-ECD8-47CC-A80C-6F39B60F609E}" type="presOf" srcId="{5A2C2D0E-B146-4BB2-A21F-32C51E286C35}" destId="{650E6CEF-CE6D-4C90-9D7E-19D361F678A6}" srcOrd="0" destOrd="0" presId="urn:microsoft.com/office/officeart/2005/8/layout/pyramid3"/>
    <dgm:cxn modelId="{6B38C7CB-F15D-4A9C-8B08-901CB0B8C01C}" srcId="{5A2C2D0E-B146-4BB2-A21F-32C51E286C35}" destId="{E94B2F2F-B909-4AD4-A4DC-29A1101B0FDF}" srcOrd="2" destOrd="0" parTransId="{485F5B15-13D9-47F3-ACD0-9FD446D18F2B}" sibTransId="{87898888-C921-45B4-B126-2E60EC50EDC3}"/>
    <dgm:cxn modelId="{78F2C571-38EA-4855-B35F-FDEDCAE89C41}" srcId="{5A2C2D0E-B146-4BB2-A21F-32C51E286C35}" destId="{05969020-A35A-42FE-8E22-84611439A847}" srcOrd="1" destOrd="0" parTransId="{620A0A8E-7A48-4766-BA55-AD8F1F306C60}" sibTransId="{98375A51-31DD-49A9-A56F-C5A24449B959}"/>
    <dgm:cxn modelId="{923B7528-8AFF-46E8-A368-4C79A1F34886}" type="presOf" srcId="{395399D7-D42F-4F42-8A06-F80542897603}" destId="{362E9C01-1CD2-41E5-AAB1-67570751023C}" srcOrd="1" destOrd="0" presId="urn:microsoft.com/office/officeart/2005/8/layout/pyramid3"/>
    <dgm:cxn modelId="{24876118-BCEB-4731-925B-5FFDD95D74F9}" type="presOf" srcId="{D1CBACED-BC83-4F5E-B9DB-D23BE8943F0F}" destId="{DB926045-D5A8-4DB3-8430-5F0B0C0A05E0}" srcOrd="0" destOrd="0" presId="urn:microsoft.com/office/officeart/2005/8/layout/pyramid3"/>
    <dgm:cxn modelId="{3812A3D4-6B94-4968-ACA7-46FA110967F6}" type="presOf" srcId="{F7201290-7A1D-4A9E-9990-7D11F7C80A83}" destId="{10F66ABF-68C1-4F7F-BBBC-D1026B2CA6DA}" srcOrd="0" destOrd="0" presId="urn:microsoft.com/office/officeart/2005/8/layout/pyramid3"/>
    <dgm:cxn modelId="{EF89C4B4-7AAD-49BF-A173-01CC3199F675}" type="presOf" srcId="{E94B2F2F-B909-4AD4-A4DC-29A1101B0FDF}" destId="{500AC250-C6E7-4BA8-8018-673B04A27370}" srcOrd="1" destOrd="0" presId="urn:microsoft.com/office/officeart/2005/8/layout/pyramid3"/>
    <dgm:cxn modelId="{78C26307-204D-4D52-868F-3F0E69B856F9}" type="presOf" srcId="{E94B2F2F-B909-4AD4-A4DC-29A1101B0FDF}" destId="{2A5ED939-D693-413C-839A-0AD97B667B7E}" srcOrd="0" destOrd="0" presId="urn:microsoft.com/office/officeart/2005/8/layout/pyramid3"/>
    <dgm:cxn modelId="{906C08E8-F22D-4711-92B8-D70A1531DE06}" srcId="{5A2C2D0E-B146-4BB2-A21F-32C51E286C35}" destId="{01CA4844-0C11-4372-AC5D-0665C939D03D}" srcOrd="4" destOrd="0" parTransId="{2B76B866-396E-4F2F-A086-F12B057EC874}" sibTransId="{5FA8831D-2631-45B4-B063-DB5B3294384E}"/>
    <dgm:cxn modelId="{E6A32318-26BE-498E-ACAB-17C09CF84917}" type="presOf" srcId="{01CA4844-0C11-4372-AC5D-0665C939D03D}" destId="{51951864-0D54-4262-A869-24B0EA147BF7}" srcOrd="0" destOrd="0" presId="urn:microsoft.com/office/officeart/2005/8/layout/pyramid3"/>
    <dgm:cxn modelId="{F25446CC-35D4-4894-A9FD-394FD16DCD58}" type="presOf" srcId="{EE51DAAC-56B3-4E5A-9AAA-751E0D0ADCF9}" destId="{2536ADBD-E476-4828-92EB-AE11A833621E}" srcOrd="0" destOrd="0" presId="urn:microsoft.com/office/officeart/2005/8/layout/pyramid3"/>
    <dgm:cxn modelId="{52966F05-A397-42A0-9CF9-FD63624D237C}" type="presOf" srcId="{D1CBACED-BC83-4F5E-B9DB-D23BE8943F0F}" destId="{2E689F96-256B-4439-B23E-808E8F2853B1}" srcOrd="1" destOrd="0" presId="urn:microsoft.com/office/officeart/2005/8/layout/pyramid3"/>
    <dgm:cxn modelId="{84F64221-9951-4600-AF64-1AE608C9800E}" type="presOf" srcId="{395399D7-D42F-4F42-8A06-F80542897603}" destId="{58CEA288-26F8-4DF5-B903-F4DF50AE21E0}" srcOrd="0" destOrd="0" presId="urn:microsoft.com/office/officeart/2005/8/layout/pyramid3"/>
    <dgm:cxn modelId="{3F72029B-14BC-4073-9678-7EE007A06C49}" srcId="{5A2C2D0E-B146-4BB2-A21F-32C51E286C35}" destId="{F7201290-7A1D-4A9E-9990-7D11F7C80A83}" srcOrd="6" destOrd="0" parTransId="{0D123F89-52D9-4EDE-9821-7BD169A5C42E}" sibTransId="{909BC69D-F1EB-4B01-8F0F-6B0C0B35A177}"/>
    <dgm:cxn modelId="{3EF136A2-709F-4AF2-A5A4-0461AE4E2A69}" type="presOf" srcId="{05969020-A35A-42FE-8E22-84611439A847}" destId="{74B23D84-0442-4057-95AC-8B1A79129899}" srcOrd="0" destOrd="0" presId="urn:microsoft.com/office/officeart/2005/8/layout/pyramid3"/>
    <dgm:cxn modelId="{4545B27C-7F90-47C4-A41F-3075ABEA7CBD}" srcId="{5A2C2D0E-B146-4BB2-A21F-32C51E286C35}" destId="{D1CBACED-BC83-4F5E-B9DB-D23BE8943F0F}" srcOrd="0" destOrd="0" parTransId="{A57F6583-8925-4001-8B42-C301F0D4EFB6}" sibTransId="{B61DDD29-A19F-4C59-96CA-B66309406380}"/>
    <dgm:cxn modelId="{87B58AEF-BCC3-4A0B-9281-F1467C2CBDB3}" srcId="{5A2C2D0E-B146-4BB2-A21F-32C51E286C35}" destId="{395399D7-D42F-4F42-8A06-F80542897603}" srcOrd="3" destOrd="0" parTransId="{EE70FD20-FCC8-43F0-A684-A6F2AE48E2C2}" sibTransId="{B8C7145E-6E77-4085-B450-1204E7B75CAE}"/>
    <dgm:cxn modelId="{D720DCBF-EDF5-423D-BEE7-C2D4667A5ADE}" type="presOf" srcId="{01CA4844-0C11-4372-AC5D-0665C939D03D}" destId="{AE41FE58-94AC-4035-A25B-23C8AFBD02AA}" srcOrd="1" destOrd="0" presId="urn:microsoft.com/office/officeart/2005/8/layout/pyramid3"/>
    <dgm:cxn modelId="{AD505A34-4345-4377-974D-79C52AC3B48B}" type="presOf" srcId="{F7201290-7A1D-4A9E-9990-7D11F7C80A83}" destId="{1811D8C5-2F88-4B58-BE9B-6932769360EE}" srcOrd="1" destOrd="0" presId="urn:microsoft.com/office/officeart/2005/8/layout/pyramid3"/>
    <dgm:cxn modelId="{A259DADD-7EEA-4D2A-88ED-7474170D5832}" type="presParOf" srcId="{650E6CEF-CE6D-4C90-9D7E-19D361F678A6}" destId="{02D906F1-1F7F-42EA-AC32-C41B3B1F1D7F}" srcOrd="0" destOrd="0" presId="urn:microsoft.com/office/officeart/2005/8/layout/pyramid3"/>
    <dgm:cxn modelId="{9B3D8C84-9CCA-42AC-9ACE-C3E8DECC71B6}" type="presParOf" srcId="{02D906F1-1F7F-42EA-AC32-C41B3B1F1D7F}" destId="{DB926045-D5A8-4DB3-8430-5F0B0C0A05E0}" srcOrd="0" destOrd="0" presId="urn:microsoft.com/office/officeart/2005/8/layout/pyramid3"/>
    <dgm:cxn modelId="{889762BC-9AD8-4233-88E4-039AB23CC280}" type="presParOf" srcId="{02D906F1-1F7F-42EA-AC32-C41B3B1F1D7F}" destId="{2E689F96-256B-4439-B23E-808E8F2853B1}" srcOrd="1" destOrd="0" presId="urn:microsoft.com/office/officeart/2005/8/layout/pyramid3"/>
    <dgm:cxn modelId="{5DCFAC12-9B74-4679-B689-DEF9AB392E8E}" type="presParOf" srcId="{650E6CEF-CE6D-4C90-9D7E-19D361F678A6}" destId="{97CFCFAF-BAF8-479B-94AC-4A6B473C7F4F}" srcOrd="1" destOrd="0" presId="urn:microsoft.com/office/officeart/2005/8/layout/pyramid3"/>
    <dgm:cxn modelId="{6AFE3DE0-C88B-4538-A449-0D1E06C8385F}" type="presParOf" srcId="{97CFCFAF-BAF8-479B-94AC-4A6B473C7F4F}" destId="{74B23D84-0442-4057-95AC-8B1A79129899}" srcOrd="0" destOrd="0" presId="urn:microsoft.com/office/officeart/2005/8/layout/pyramid3"/>
    <dgm:cxn modelId="{94D27F75-BE22-425F-9019-CAFA87668FD2}" type="presParOf" srcId="{97CFCFAF-BAF8-479B-94AC-4A6B473C7F4F}" destId="{8953ACD7-7960-4B2B-96AF-2EDA2E78DE6F}" srcOrd="1" destOrd="0" presId="urn:microsoft.com/office/officeart/2005/8/layout/pyramid3"/>
    <dgm:cxn modelId="{7B3463AD-DA5B-4427-B380-120576C929CA}" type="presParOf" srcId="{650E6CEF-CE6D-4C90-9D7E-19D361F678A6}" destId="{C7BC2A82-423D-4AE7-9332-44CF4DCC3698}" srcOrd="2" destOrd="0" presId="urn:microsoft.com/office/officeart/2005/8/layout/pyramid3"/>
    <dgm:cxn modelId="{768EDBEA-4848-49D5-AF9D-F74A38A168A6}" type="presParOf" srcId="{C7BC2A82-423D-4AE7-9332-44CF4DCC3698}" destId="{2A5ED939-D693-413C-839A-0AD97B667B7E}" srcOrd="0" destOrd="0" presId="urn:microsoft.com/office/officeart/2005/8/layout/pyramid3"/>
    <dgm:cxn modelId="{E454AAEB-2976-456C-9616-1F059F5FEF6D}" type="presParOf" srcId="{C7BC2A82-423D-4AE7-9332-44CF4DCC3698}" destId="{500AC250-C6E7-4BA8-8018-673B04A27370}" srcOrd="1" destOrd="0" presId="urn:microsoft.com/office/officeart/2005/8/layout/pyramid3"/>
    <dgm:cxn modelId="{37B156E2-50A7-40FA-9F16-FEA58D8EAA4E}" type="presParOf" srcId="{650E6CEF-CE6D-4C90-9D7E-19D361F678A6}" destId="{0327E383-E746-47E8-8460-5F819D5BA1AD}" srcOrd="3" destOrd="0" presId="urn:microsoft.com/office/officeart/2005/8/layout/pyramid3"/>
    <dgm:cxn modelId="{75AC9C5D-97F8-46A7-8268-83745415B061}" type="presParOf" srcId="{0327E383-E746-47E8-8460-5F819D5BA1AD}" destId="{58CEA288-26F8-4DF5-B903-F4DF50AE21E0}" srcOrd="0" destOrd="0" presId="urn:microsoft.com/office/officeart/2005/8/layout/pyramid3"/>
    <dgm:cxn modelId="{E23DF999-D6A9-4E6B-AB87-9F2E39E24D5D}" type="presParOf" srcId="{0327E383-E746-47E8-8460-5F819D5BA1AD}" destId="{362E9C01-1CD2-41E5-AAB1-67570751023C}" srcOrd="1" destOrd="0" presId="urn:microsoft.com/office/officeart/2005/8/layout/pyramid3"/>
    <dgm:cxn modelId="{D66D1744-820F-4178-BD76-F19DA621A298}" type="presParOf" srcId="{650E6CEF-CE6D-4C90-9D7E-19D361F678A6}" destId="{BF1C7030-3861-41D9-8805-D4E2E819DE1D}" srcOrd="4" destOrd="0" presId="urn:microsoft.com/office/officeart/2005/8/layout/pyramid3"/>
    <dgm:cxn modelId="{CD544495-118F-4C92-931D-3A0A406582A2}" type="presParOf" srcId="{BF1C7030-3861-41D9-8805-D4E2E819DE1D}" destId="{51951864-0D54-4262-A869-24B0EA147BF7}" srcOrd="0" destOrd="0" presId="urn:microsoft.com/office/officeart/2005/8/layout/pyramid3"/>
    <dgm:cxn modelId="{9D234E28-3B64-4CF8-8BC9-DC4EDC44825F}" type="presParOf" srcId="{BF1C7030-3861-41D9-8805-D4E2E819DE1D}" destId="{AE41FE58-94AC-4035-A25B-23C8AFBD02AA}" srcOrd="1" destOrd="0" presId="urn:microsoft.com/office/officeart/2005/8/layout/pyramid3"/>
    <dgm:cxn modelId="{4BBE9B02-DA05-4F3E-8BD8-928E0901C376}" type="presParOf" srcId="{650E6CEF-CE6D-4C90-9D7E-19D361F678A6}" destId="{F58C2A62-E625-4496-8086-1F6A54831EAF}" srcOrd="5" destOrd="0" presId="urn:microsoft.com/office/officeart/2005/8/layout/pyramid3"/>
    <dgm:cxn modelId="{6CA38B7D-6DA3-40D2-A346-C63407ED3134}" type="presParOf" srcId="{F58C2A62-E625-4496-8086-1F6A54831EAF}" destId="{2536ADBD-E476-4828-92EB-AE11A833621E}" srcOrd="0" destOrd="0" presId="urn:microsoft.com/office/officeart/2005/8/layout/pyramid3"/>
    <dgm:cxn modelId="{7E6150FB-5DDE-4907-A9D1-0601FA749024}" type="presParOf" srcId="{F58C2A62-E625-4496-8086-1F6A54831EAF}" destId="{60ADA39A-4883-4F07-BD51-96CC53C38BA4}" srcOrd="1" destOrd="0" presId="urn:microsoft.com/office/officeart/2005/8/layout/pyramid3"/>
    <dgm:cxn modelId="{55B5797F-61BB-47C3-92CB-8DC1B4FC1D30}" type="presParOf" srcId="{650E6CEF-CE6D-4C90-9D7E-19D361F678A6}" destId="{B6A305DB-A2D3-46DC-AFA1-D4C8423AB8E8}" srcOrd="6" destOrd="0" presId="urn:microsoft.com/office/officeart/2005/8/layout/pyramid3"/>
    <dgm:cxn modelId="{A0A03682-0BCD-44B2-9964-3E333AB19498}" type="presParOf" srcId="{B6A305DB-A2D3-46DC-AFA1-D4C8423AB8E8}" destId="{10F66ABF-68C1-4F7F-BBBC-D1026B2CA6DA}" srcOrd="0" destOrd="0" presId="urn:microsoft.com/office/officeart/2005/8/layout/pyramid3"/>
    <dgm:cxn modelId="{81421B5C-4EFF-4CAB-BFDD-2BFC9644895F}" type="presParOf" srcId="{B6A305DB-A2D3-46DC-AFA1-D4C8423AB8E8}" destId="{1811D8C5-2F88-4B58-BE9B-6932769360E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1340DE-5A7D-4502-81E4-49C577D704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527F62-CD06-44A5-8232-7CB4F012C29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/>
            <a:t>Работы и услуги в технической сфере, выполняемые сторонними предприятиями, связанные с  организацией производства и начальным этапом выпуска новых товаров, работ, услуг, не связанные с научными исследованиями и разработками </a:t>
          </a:r>
          <a:endParaRPr lang="ru-RU" sz="800" dirty="0"/>
        </a:p>
      </dgm:t>
    </dgm:pt>
    <dgm:pt modelId="{6B19701B-856D-4132-9CF7-6382F8785BE4}" type="parTrans" cxnId="{137F80DB-0653-4FC2-B7DA-F2CB6F484BBC}">
      <dgm:prSet/>
      <dgm:spPr/>
      <dgm:t>
        <a:bodyPr/>
        <a:lstStyle/>
        <a:p>
          <a:endParaRPr lang="ru-RU"/>
        </a:p>
      </dgm:t>
    </dgm:pt>
    <dgm:pt modelId="{36C1F003-50DD-4FE7-ACB1-D99BEF71EE36}" type="sibTrans" cxnId="{137F80DB-0653-4FC2-B7DA-F2CB6F484BBC}">
      <dgm:prSet/>
      <dgm:spPr/>
      <dgm:t>
        <a:bodyPr/>
        <a:lstStyle/>
        <a:p>
          <a:endParaRPr lang="ru-RU"/>
        </a:p>
      </dgm:t>
    </dgm:pt>
    <dgm:pt modelId="{68EC6C03-4006-4033-9FE6-EDF15F8E719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/>
            <a:t>Работы и услуги в сфере консалтинговых,  маркетинговых услуг, выполняемые сторонними предприятиями, связанные с  выводом новых товаров, работ, услуг на рынок</a:t>
          </a:r>
          <a:endParaRPr lang="ru-RU" sz="800" dirty="0"/>
        </a:p>
      </dgm:t>
    </dgm:pt>
    <dgm:pt modelId="{D4797AD1-9580-4D5D-9AE8-FB8FA74E976E}" type="parTrans" cxnId="{57C54BAA-0423-44FD-924F-27EFF7CAD1BD}">
      <dgm:prSet/>
      <dgm:spPr/>
      <dgm:t>
        <a:bodyPr/>
        <a:lstStyle/>
        <a:p>
          <a:endParaRPr lang="ru-RU"/>
        </a:p>
      </dgm:t>
    </dgm:pt>
    <dgm:pt modelId="{EF6E7CFE-474E-4BCE-AA7D-4ADCD23AB516}" type="sibTrans" cxnId="{57C54BAA-0423-44FD-924F-27EFF7CAD1BD}">
      <dgm:prSet/>
      <dgm:spPr/>
      <dgm:t>
        <a:bodyPr/>
        <a:lstStyle/>
        <a:p>
          <a:endParaRPr lang="ru-RU"/>
        </a:p>
      </dgm:t>
    </dgm:pt>
    <dgm:pt modelId="{267DB77C-3361-4B13-8707-A7E155ACDCB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/>
            <a:t>Приобретение новых технологий, в том числе приобретение прав на патенты, лицензий на использование изобретений, промышленных образцов, полезных моделей</a:t>
          </a:r>
          <a:endParaRPr lang="ru-RU" sz="800" dirty="0"/>
        </a:p>
      </dgm:t>
    </dgm:pt>
    <dgm:pt modelId="{B8277C44-1E47-4918-813A-55236041D630}" type="parTrans" cxnId="{9DC37F6F-5E8B-4BD2-9977-75010E57A9FB}">
      <dgm:prSet/>
      <dgm:spPr/>
      <dgm:t>
        <a:bodyPr/>
        <a:lstStyle/>
        <a:p>
          <a:endParaRPr lang="ru-RU"/>
        </a:p>
      </dgm:t>
    </dgm:pt>
    <dgm:pt modelId="{33F7553C-E45D-419C-AE0A-6EDFAE2CFFAC}" type="sibTrans" cxnId="{9DC37F6F-5E8B-4BD2-9977-75010E57A9FB}">
      <dgm:prSet/>
      <dgm:spPr/>
      <dgm:t>
        <a:bodyPr/>
        <a:lstStyle/>
        <a:p>
          <a:endParaRPr lang="ru-RU"/>
        </a:p>
      </dgm:t>
    </dgm:pt>
    <dgm:pt modelId="{C1676A55-E98C-41C2-AD18-70AA022AFDD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/>
            <a:t>Приобретение машин и оборудования, связанных с технологическими инновациями</a:t>
          </a:r>
          <a:endParaRPr lang="ru-RU" sz="800" dirty="0"/>
        </a:p>
      </dgm:t>
    </dgm:pt>
    <dgm:pt modelId="{D0B07B4F-B368-4C68-BB92-31741B4EB70B}" type="parTrans" cxnId="{11282842-3E42-4499-B35B-61211A00242A}">
      <dgm:prSet/>
      <dgm:spPr/>
      <dgm:t>
        <a:bodyPr/>
        <a:lstStyle/>
        <a:p>
          <a:endParaRPr lang="ru-RU"/>
        </a:p>
      </dgm:t>
    </dgm:pt>
    <dgm:pt modelId="{BFE33FB8-99A9-4936-A00C-49F82D11A427}" type="sibTrans" cxnId="{11282842-3E42-4499-B35B-61211A00242A}">
      <dgm:prSet/>
      <dgm:spPr/>
      <dgm:t>
        <a:bodyPr/>
        <a:lstStyle/>
        <a:p>
          <a:endParaRPr lang="ru-RU"/>
        </a:p>
      </dgm:t>
    </dgm:pt>
    <dgm:pt modelId="{D0598ACC-E714-40F2-8A17-28B799CDDFC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/>
            <a:t>Патентование, внедрение современных систем контроля качества, сертификация продукции</a:t>
          </a:r>
          <a:endParaRPr lang="ru-RU" sz="800" dirty="0"/>
        </a:p>
      </dgm:t>
    </dgm:pt>
    <dgm:pt modelId="{829FCC53-D232-4CA8-9183-104F8A98E51A}" type="parTrans" cxnId="{9306DCAA-5516-442E-9746-1AA062EA493B}">
      <dgm:prSet/>
      <dgm:spPr/>
      <dgm:t>
        <a:bodyPr/>
        <a:lstStyle/>
        <a:p>
          <a:endParaRPr lang="ru-RU"/>
        </a:p>
      </dgm:t>
    </dgm:pt>
    <dgm:pt modelId="{AB8C646C-1397-4812-8484-EFF25464F193}" type="sibTrans" cxnId="{9306DCAA-5516-442E-9746-1AA062EA493B}">
      <dgm:prSet/>
      <dgm:spPr/>
      <dgm:t>
        <a:bodyPr/>
        <a:lstStyle/>
        <a:p>
          <a:endParaRPr lang="ru-RU"/>
        </a:p>
      </dgm:t>
    </dgm:pt>
    <dgm:pt modelId="{B0D2C0A3-571A-43F8-ABF0-784D20ABCF9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/>
            <a:t>Приобретение программных средств</a:t>
          </a:r>
          <a:endParaRPr lang="ru-RU" sz="800" dirty="0"/>
        </a:p>
      </dgm:t>
    </dgm:pt>
    <dgm:pt modelId="{AD581AB4-4271-4998-ADE0-5A3F5B23B46F}" type="parTrans" cxnId="{48D1AF3C-FDD2-4D06-BC09-F9DC864BE989}">
      <dgm:prSet/>
      <dgm:spPr/>
      <dgm:t>
        <a:bodyPr/>
        <a:lstStyle/>
        <a:p>
          <a:endParaRPr lang="ru-RU"/>
        </a:p>
      </dgm:t>
    </dgm:pt>
    <dgm:pt modelId="{0751F4E7-14C8-40FB-A59E-E0572D627732}" type="sibTrans" cxnId="{48D1AF3C-FDD2-4D06-BC09-F9DC864BE989}">
      <dgm:prSet/>
      <dgm:spPr/>
      <dgm:t>
        <a:bodyPr/>
        <a:lstStyle/>
        <a:p>
          <a:endParaRPr lang="ru-RU"/>
        </a:p>
      </dgm:t>
    </dgm:pt>
    <dgm:pt modelId="{CABFFCCC-FFE5-4B14-B576-BEAAFEB208A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/>
            <a:t>Вывод ценных бумаг на биржу </a:t>
          </a:r>
          <a:endParaRPr lang="ru-RU" sz="800" dirty="0"/>
        </a:p>
      </dgm:t>
    </dgm:pt>
    <dgm:pt modelId="{4541C1CF-14AE-481F-ADF7-9B3206649914}" type="parTrans" cxnId="{19C4A66B-50D9-4B39-9E3D-F84725CFF452}">
      <dgm:prSet/>
      <dgm:spPr/>
      <dgm:t>
        <a:bodyPr/>
        <a:lstStyle/>
        <a:p>
          <a:endParaRPr lang="ru-RU"/>
        </a:p>
      </dgm:t>
    </dgm:pt>
    <dgm:pt modelId="{1134DD80-0D72-4E25-BB55-CA2F7B6443E2}" type="sibTrans" cxnId="{19C4A66B-50D9-4B39-9E3D-F84725CFF452}">
      <dgm:prSet/>
      <dgm:spPr/>
      <dgm:t>
        <a:bodyPr/>
        <a:lstStyle/>
        <a:p>
          <a:endParaRPr lang="ru-RU"/>
        </a:p>
      </dgm:t>
    </dgm:pt>
    <dgm:pt modelId="{25C31574-AB67-4893-A9DC-3BDD7B170A3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/>
            <a:t>Комплектующие и материалы, необходимые для создания мелкосерийной и серийной продукции</a:t>
          </a:r>
          <a:endParaRPr lang="ru-RU" sz="800" dirty="0"/>
        </a:p>
      </dgm:t>
    </dgm:pt>
    <dgm:pt modelId="{6598414A-DDD5-46FC-8476-1852EF83DCAA}" type="parTrans" cxnId="{9EC9B2A2-84FE-49BD-99C8-90273F39E82C}">
      <dgm:prSet/>
      <dgm:spPr/>
      <dgm:t>
        <a:bodyPr/>
        <a:lstStyle/>
        <a:p>
          <a:endParaRPr lang="ru-RU"/>
        </a:p>
      </dgm:t>
    </dgm:pt>
    <dgm:pt modelId="{C70D127D-F456-400E-84CE-FC6C6972BF43}" type="sibTrans" cxnId="{9EC9B2A2-84FE-49BD-99C8-90273F39E82C}">
      <dgm:prSet/>
      <dgm:spPr/>
      <dgm:t>
        <a:bodyPr/>
        <a:lstStyle/>
        <a:p>
          <a:endParaRPr lang="ru-RU"/>
        </a:p>
      </dgm:t>
    </dgm:pt>
    <dgm:pt modelId="{E5966EC7-419C-43A9-9349-732695A921B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/>
            <a:t>Аренда (лизинг) оборудования, связанного с технологическими инновациями</a:t>
          </a:r>
          <a:endParaRPr lang="ru-RU" sz="800" dirty="0"/>
        </a:p>
      </dgm:t>
    </dgm:pt>
    <dgm:pt modelId="{326D6148-223E-4AB1-833C-0957BB433ED0}" type="parTrans" cxnId="{1C1CFFD1-BF73-4F05-A6C3-7D0006616357}">
      <dgm:prSet/>
      <dgm:spPr/>
      <dgm:t>
        <a:bodyPr/>
        <a:lstStyle/>
        <a:p>
          <a:endParaRPr lang="ru-RU"/>
        </a:p>
      </dgm:t>
    </dgm:pt>
    <dgm:pt modelId="{079C994B-FEED-4B46-9266-90ACD282DFC7}" type="sibTrans" cxnId="{1C1CFFD1-BF73-4F05-A6C3-7D0006616357}">
      <dgm:prSet/>
      <dgm:spPr/>
      <dgm:t>
        <a:bodyPr/>
        <a:lstStyle/>
        <a:p>
          <a:endParaRPr lang="ru-RU"/>
        </a:p>
      </dgm:t>
    </dgm:pt>
    <dgm:pt modelId="{D2DF7759-11D4-4CC7-A319-F06B10FA218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/>
            <a:t>Уплата процентов по кредитам для реализации инновационного проекта</a:t>
          </a:r>
          <a:endParaRPr lang="ru-RU" sz="800" dirty="0"/>
        </a:p>
      </dgm:t>
    </dgm:pt>
    <dgm:pt modelId="{A34F7C5A-2985-4B2E-A437-D0AD6654DAC6}" type="parTrans" cxnId="{A038E96D-A228-4049-A449-CA80E12EE097}">
      <dgm:prSet/>
      <dgm:spPr/>
      <dgm:t>
        <a:bodyPr/>
        <a:lstStyle/>
        <a:p>
          <a:endParaRPr lang="ru-RU"/>
        </a:p>
      </dgm:t>
    </dgm:pt>
    <dgm:pt modelId="{B210418C-0930-4490-AA8A-7B95FE687691}" type="sibTrans" cxnId="{A038E96D-A228-4049-A449-CA80E12EE097}">
      <dgm:prSet/>
      <dgm:spPr/>
      <dgm:t>
        <a:bodyPr/>
        <a:lstStyle/>
        <a:p>
          <a:endParaRPr lang="ru-RU"/>
        </a:p>
      </dgm:t>
    </dgm:pt>
    <dgm:pt modelId="{7037A4BF-E68A-4AC8-9494-09882E6A7D23}" type="pres">
      <dgm:prSet presAssocID="{481340DE-5A7D-4502-81E4-49C577D704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2ABCB2-85F6-43D6-B0E0-9C8B4B85D2F3}" type="pres">
      <dgm:prSet presAssocID="{00527F62-CD06-44A5-8232-7CB4F012C291}" presName="parentLin" presStyleCnt="0"/>
      <dgm:spPr/>
    </dgm:pt>
    <dgm:pt modelId="{76F194A2-1DE1-4C75-8462-E21AF7AF8F9F}" type="pres">
      <dgm:prSet presAssocID="{00527F62-CD06-44A5-8232-7CB4F012C291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B3010274-62F8-4664-9C70-D55FD1DDC8F0}" type="pres">
      <dgm:prSet presAssocID="{00527F62-CD06-44A5-8232-7CB4F012C291}" presName="parentText" presStyleLbl="node1" presStyleIdx="0" presStyleCnt="10" custScaleX="150037" custScaleY="203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5D32E-E5DB-407D-BEA8-B45E9094C83C}" type="pres">
      <dgm:prSet presAssocID="{00527F62-CD06-44A5-8232-7CB4F012C291}" presName="negativeSpace" presStyleCnt="0"/>
      <dgm:spPr/>
    </dgm:pt>
    <dgm:pt modelId="{1FF6D6C1-43D7-4B28-8A70-9DF102E8BA14}" type="pres">
      <dgm:prSet presAssocID="{00527F62-CD06-44A5-8232-7CB4F012C291}" presName="childText" presStyleLbl="conFgAcc1" presStyleIdx="0" presStyleCnt="10" custScaleY="8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4F5FD-B93A-440A-9AF4-3288F59B2286}" type="pres">
      <dgm:prSet presAssocID="{36C1F003-50DD-4FE7-ACB1-D99BEF71EE36}" presName="spaceBetweenRectangles" presStyleCnt="0"/>
      <dgm:spPr/>
    </dgm:pt>
    <dgm:pt modelId="{0CB9058D-5B12-4C09-9B09-644BCC3D0A38}" type="pres">
      <dgm:prSet presAssocID="{68EC6C03-4006-4033-9FE6-EDF15F8E719B}" presName="parentLin" presStyleCnt="0"/>
      <dgm:spPr/>
    </dgm:pt>
    <dgm:pt modelId="{C5919853-118C-41DA-B5CB-ECDE3F02FEB9}" type="pres">
      <dgm:prSet presAssocID="{68EC6C03-4006-4033-9FE6-EDF15F8E719B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247E47FF-560B-40DA-8D08-3230DCFABAD0}" type="pres">
      <dgm:prSet presAssocID="{68EC6C03-4006-4033-9FE6-EDF15F8E719B}" presName="parentText" presStyleLbl="node1" presStyleIdx="1" presStyleCnt="10" custAng="0" custScaleX="150191" custScaleY="1709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2DEA4-8382-4BBC-BD58-2F36EC2DC88C}" type="pres">
      <dgm:prSet presAssocID="{68EC6C03-4006-4033-9FE6-EDF15F8E719B}" presName="negativeSpace" presStyleCnt="0"/>
      <dgm:spPr/>
    </dgm:pt>
    <dgm:pt modelId="{B81D0F84-9DBF-4668-B148-7467DCAFE70A}" type="pres">
      <dgm:prSet presAssocID="{68EC6C03-4006-4033-9FE6-EDF15F8E719B}" presName="childText" presStyleLbl="conFgAcc1" presStyleIdx="1" presStyleCnt="10" custScaleY="8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AF0F2-3A44-4F9D-A26C-BE08A0427467}" type="pres">
      <dgm:prSet presAssocID="{EF6E7CFE-474E-4BCE-AA7D-4ADCD23AB516}" presName="spaceBetweenRectangles" presStyleCnt="0"/>
      <dgm:spPr/>
    </dgm:pt>
    <dgm:pt modelId="{4C9A4FA9-A3D8-4F31-BE35-0BA7C3BE029A}" type="pres">
      <dgm:prSet presAssocID="{C1676A55-E98C-41C2-AD18-70AA022AFDD9}" presName="parentLin" presStyleCnt="0"/>
      <dgm:spPr/>
    </dgm:pt>
    <dgm:pt modelId="{EFB4CC74-62F2-4E2E-9FC2-811EE70DB2B1}" type="pres">
      <dgm:prSet presAssocID="{C1676A55-E98C-41C2-AD18-70AA022AFDD9}" presName="parentLeftMargin" presStyleLbl="node1" presStyleIdx="1" presStyleCnt="10"/>
      <dgm:spPr/>
      <dgm:t>
        <a:bodyPr/>
        <a:lstStyle/>
        <a:p>
          <a:endParaRPr lang="ru-RU"/>
        </a:p>
      </dgm:t>
    </dgm:pt>
    <dgm:pt modelId="{B8CD895A-67EF-42A1-960E-1DF62F3EE2E9}" type="pres">
      <dgm:prSet presAssocID="{C1676A55-E98C-41C2-AD18-70AA022AFDD9}" presName="parentText" presStyleLbl="node1" presStyleIdx="2" presStyleCnt="10" custScaleX="150037" custScaleY="89217" custLinFactNeighborX="15503" custLinFactNeighborY="188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C259E-68D4-480D-B65F-010F6186D5A7}" type="pres">
      <dgm:prSet presAssocID="{C1676A55-E98C-41C2-AD18-70AA022AFDD9}" presName="negativeSpace" presStyleCnt="0"/>
      <dgm:spPr/>
    </dgm:pt>
    <dgm:pt modelId="{8240F6DD-21D2-41FD-BF8A-B7A980772EC7}" type="pres">
      <dgm:prSet presAssocID="{C1676A55-E98C-41C2-AD18-70AA022AFDD9}" presName="childText" presStyleLbl="conFgAcc1" presStyleIdx="2" presStyleCnt="10" custScaleY="106323" custLinFactNeighborX="-2098" custLinFactNeighborY="27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FDB58-D57B-4AF3-96AA-D91F7B831E70}" type="pres">
      <dgm:prSet presAssocID="{BFE33FB8-99A9-4936-A00C-49F82D11A427}" presName="spaceBetweenRectangles" presStyleCnt="0"/>
      <dgm:spPr/>
    </dgm:pt>
    <dgm:pt modelId="{8AA727A0-41CE-4FFD-9A2C-F78F6E7DF530}" type="pres">
      <dgm:prSet presAssocID="{E5966EC7-419C-43A9-9349-732695A921B1}" presName="parentLin" presStyleCnt="0"/>
      <dgm:spPr/>
    </dgm:pt>
    <dgm:pt modelId="{E75683FC-A1C7-4FDE-91AF-993096726C42}" type="pres">
      <dgm:prSet presAssocID="{E5966EC7-419C-43A9-9349-732695A921B1}" presName="parentLeftMargin" presStyleLbl="node1" presStyleIdx="2" presStyleCnt="10"/>
      <dgm:spPr/>
      <dgm:t>
        <a:bodyPr/>
        <a:lstStyle/>
        <a:p>
          <a:endParaRPr lang="ru-RU"/>
        </a:p>
      </dgm:t>
    </dgm:pt>
    <dgm:pt modelId="{76A71520-4312-4C13-A52F-39E6C4648CFD}" type="pres">
      <dgm:prSet presAssocID="{E5966EC7-419C-43A9-9349-732695A921B1}" presName="parentText" presStyleLbl="node1" presStyleIdx="3" presStyleCnt="10" custScaleX="142857" custScaleY="954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6F570-24E4-4269-BA38-9DF30D568176}" type="pres">
      <dgm:prSet presAssocID="{E5966EC7-419C-43A9-9349-732695A921B1}" presName="negativeSpace" presStyleCnt="0"/>
      <dgm:spPr/>
    </dgm:pt>
    <dgm:pt modelId="{6D88A415-F395-4DAC-B7CA-BBA3018EBE68}" type="pres">
      <dgm:prSet presAssocID="{E5966EC7-419C-43A9-9349-732695A921B1}" presName="childText" presStyleLbl="conFgAcc1" presStyleIdx="3" presStyleCnt="10" custScaleY="94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689CA-5CAA-415B-AF6B-1B4C6E013C51}" type="pres">
      <dgm:prSet presAssocID="{079C994B-FEED-4B46-9266-90ACD282DFC7}" presName="spaceBetweenRectangles" presStyleCnt="0"/>
      <dgm:spPr/>
    </dgm:pt>
    <dgm:pt modelId="{547800F1-5462-4157-8F7B-9B3E4A16E896}" type="pres">
      <dgm:prSet presAssocID="{D0598ACC-E714-40F2-8A17-28B799CDDFC7}" presName="parentLin" presStyleCnt="0"/>
      <dgm:spPr/>
    </dgm:pt>
    <dgm:pt modelId="{C1E54B77-CD86-493E-A5D8-9DD5939EE4C5}" type="pres">
      <dgm:prSet presAssocID="{D0598ACC-E714-40F2-8A17-28B799CDDFC7}" presName="parentLeftMargin" presStyleLbl="node1" presStyleIdx="3" presStyleCnt="10"/>
      <dgm:spPr/>
      <dgm:t>
        <a:bodyPr/>
        <a:lstStyle/>
        <a:p>
          <a:endParaRPr lang="ru-RU"/>
        </a:p>
      </dgm:t>
    </dgm:pt>
    <dgm:pt modelId="{B0F9A909-636C-420D-900B-7AE26CF97F7D}" type="pres">
      <dgm:prSet presAssocID="{D0598ACC-E714-40F2-8A17-28B799CDDFC7}" presName="parentText" presStyleLbl="node1" presStyleIdx="4" presStyleCnt="10" custScaleX="142931" custScaleY="1179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3C81B-6C57-4A80-8020-07B8D7A27C37}" type="pres">
      <dgm:prSet presAssocID="{D0598ACC-E714-40F2-8A17-28B799CDDFC7}" presName="negativeSpace" presStyleCnt="0"/>
      <dgm:spPr/>
    </dgm:pt>
    <dgm:pt modelId="{B30E76D4-A52D-4EE9-8A40-329574A5F637}" type="pres">
      <dgm:prSet presAssocID="{D0598ACC-E714-40F2-8A17-28B799CDDFC7}" presName="childText" presStyleLbl="conFgAcc1" presStyleIdx="4" presStyleCnt="10" custScaleY="8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78778-BF8B-435B-A220-3934C0E3A9FA}" type="pres">
      <dgm:prSet presAssocID="{AB8C646C-1397-4812-8484-EFF25464F193}" presName="spaceBetweenRectangles" presStyleCnt="0"/>
      <dgm:spPr/>
    </dgm:pt>
    <dgm:pt modelId="{DF12E892-6F03-4CB0-A634-04E5C1116815}" type="pres">
      <dgm:prSet presAssocID="{267DB77C-3361-4B13-8707-A7E155ACDCB5}" presName="parentLin" presStyleCnt="0"/>
      <dgm:spPr/>
    </dgm:pt>
    <dgm:pt modelId="{A75A7A91-C9AB-48B2-830C-A169DC98CD61}" type="pres">
      <dgm:prSet presAssocID="{267DB77C-3361-4B13-8707-A7E155ACDCB5}" presName="parentLeftMargin" presStyleLbl="node1" presStyleIdx="4" presStyleCnt="10"/>
      <dgm:spPr/>
      <dgm:t>
        <a:bodyPr/>
        <a:lstStyle/>
        <a:p>
          <a:endParaRPr lang="ru-RU"/>
        </a:p>
      </dgm:t>
    </dgm:pt>
    <dgm:pt modelId="{183A684B-354C-4CF1-82AA-299F5C272C24}" type="pres">
      <dgm:prSet presAssocID="{267DB77C-3361-4B13-8707-A7E155ACDCB5}" presName="parentText" presStyleLbl="node1" presStyleIdx="5" presStyleCnt="10" custScaleX="142857" custScaleY="1250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4A020-E554-455D-B473-C27252636949}" type="pres">
      <dgm:prSet presAssocID="{267DB77C-3361-4B13-8707-A7E155ACDCB5}" presName="negativeSpace" presStyleCnt="0"/>
      <dgm:spPr/>
    </dgm:pt>
    <dgm:pt modelId="{7DFB67B4-D55D-4F51-90D8-64CB051FEC2D}" type="pres">
      <dgm:prSet presAssocID="{267DB77C-3361-4B13-8707-A7E155ACDCB5}" presName="childText" presStyleLbl="conFgAcc1" presStyleIdx="5" presStyleCnt="10" custScaleY="8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C19CA-3B50-4BD5-8474-55B758FF1E56}" type="pres">
      <dgm:prSet presAssocID="{33F7553C-E45D-419C-AE0A-6EDFAE2CFFAC}" presName="spaceBetweenRectangles" presStyleCnt="0"/>
      <dgm:spPr/>
    </dgm:pt>
    <dgm:pt modelId="{625ED1EE-61A5-41CA-A734-800115C3E225}" type="pres">
      <dgm:prSet presAssocID="{B0D2C0A3-571A-43F8-ABF0-784D20ABCF9E}" presName="parentLin" presStyleCnt="0"/>
      <dgm:spPr/>
    </dgm:pt>
    <dgm:pt modelId="{F2E0879A-27A1-48F7-AC4B-068D464D8E64}" type="pres">
      <dgm:prSet presAssocID="{B0D2C0A3-571A-43F8-ABF0-784D20ABCF9E}" presName="parentLeftMargin" presStyleLbl="node1" presStyleIdx="5" presStyleCnt="10"/>
      <dgm:spPr/>
      <dgm:t>
        <a:bodyPr/>
        <a:lstStyle/>
        <a:p>
          <a:endParaRPr lang="ru-RU"/>
        </a:p>
      </dgm:t>
    </dgm:pt>
    <dgm:pt modelId="{FD40CB7C-2A1B-429D-A9EC-528F97AFB51D}" type="pres">
      <dgm:prSet presAssocID="{B0D2C0A3-571A-43F8-ABF0-784D20ABCF9E}" presName="parentText" presStyleLbl="node1" presStyleIdx="6" presStyleCnt="10" custScaleX="142857" custScaleY="11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EC012-182A-4B99-AB77-4EEE73A7C42B}" type="pres">
      <dgm:prSet presAssocID="{B0D2C0A3-571A-43F8-ABF0-784D20ABCF9E}" presName="negativeSpace" presStyleCnt="0"/>
      <dgm:spPr/>
    </dgm:pt>
    <dgm:pt modelId="{28838FC3-2C3A-427E-9E76-3A05C659DC0E}" type="pres">
      <dgm:prSet presAssocID="{B0D2C0A3-571A-43F8-ABF0-784D20ABCF9E}" presName="childText" presStyleLbl="conFgAcc1" presStyleIdx="6" presStyleCnt="10" custScaleY="8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84D42-8D5B-4191-8457-C3519139C872}" type="pres">
      <dgm:prSet presAssocID="{0751F4E7-14C8-40FB-A59E-E0572D627732}" presName="spaceBetweenRectangles" presStyleCnt="0"/>
      <dgm:spPr/>
    </dgm:pt>
    <dgm:pt modelId="{ECD8174D-286D-4D58-8199-66132E287175}" type="pres">
      <dgm:prSet presAssocID="{D2DF7759-11D4-4CC7-A319-F06B10FA218D}" presName="parentLin" presStyleCnt="0"/>
      <dgm:spPr/>
    </dgm:pt>
    <dgm:pt modelId="{2A735424-B6C3-4F34-AE34-929F80EA3D9F}" type="pres">
      <dgm:prSet presAssocID="{D2DF7759-11D4-4CC7-A319-F06B10FA218D}" presName="parentLeftMargin" presStyleLbl="node1" presStyleIdx="6" presStyleCnt="10"/>
      <dgm:spPr/>
      <dgm:t>
        <a:bodyPr/>
        <a:lstStyle/>
        <a:p>
          <a:endParaRPr lang="ru-RU"/>
        </a:p>
      </dgm:t>
    </dgm:pt>
    <dgm:pt modelId="{FA468EB2-96A8-41F6-8A49-A9C06636562C}" type="pres">
      <dgm:prSet presAssocID="{D2DF7759-11D4-4CC7-A319-F06B10FA218D}" presName="parentText" presStyleLbl="node1" presStyleIdx="7" presStyleCnt="10" custScaleX="142857" custScaleY="1356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1A900-FAB6-45BC-AF02-E300241623CE}" type="pres">
      <dgm:prSet presAssocID="{D2DF7759-11D4-4CC7-A319-F06B10FA218D}" presName="negativeSpace" presStyleCnt="0"/>
      <dgm:spPr/>
    </dgm:pt>
    <dgm:pt modelId="{94CFB3C6-B7AB-4266-A5A7-B2AD40569AAA}" type="pres">
      <dgm:prSet presAssocID="{D2DF7759-11D4-4CC7-A319-F06B10FA218D}" presName="childText" presStyleLbl="conFg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8AFC2-27BF-4CE2-82FC-50CC23B405FD}" type="pres">
      <dgm:prSet presAssocID="{B210418C-0930-4490-AA8A-7B95FE687691}" presName="spaceBetweenRectangles" presStyleCnt="0"/>
      <dgm:spPr/>
    </dgm:pt>
    <dgm:pt modelId="{A88CA7D0-5426-4C23-8B30-A34FE64756CD}" type="pres">
      <dgm:prSet presAssocID="{CABFFCCC-FFE5-4B14-B576-BEAAFEB208A2}" presName="parentLin" presStyleCnt="0"/>
      <dgm:spPr/>
    </dgm:pt>
    <dgm:pt modelId="{44DB74E6-F0E5-4F96-9F05-24565144A277}" type="pres">
      <dgm:prSet presAssocID="{CABFFCCC-FFE5-4B14-B576-BEAAFEB208A2}" presName="parentLeftMargin" presStyleLbl="node1" presStyleIdx="7" presStyleCnt="10"/>
      <dgm:spPr/>
      <dgm:t>
        <a:bodyPr/>
        <a:lstStyle/>
        <a:p>
          <a:endParaRPr lang="ru-RU"/>
        </a:p>
      </dgm:t>
    </dgm:pt>
    <dgm:pt modelId="{B673A76C-6BBC-4BED-BAB8-26811F4BAF35}" type="pres">
      <dgm:prSet presAssocID="{CABFFCCC-FFE5-4B14-B576-BEAAFEB208A2}" presName="parentText" presStyleLbl="node1" presStyleIdx="8" presStyleCnt="10" custScaleX="142857" custScaleY="1488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F6444-99C2-46D7-975D-8C2356590B1D}" type="pres">
      <dgm:prSet presAssocID="{CABFFCCC-FFE5-4B14-B576-BEAAFEB208A2}" presName="negativeSpace" presStyleCnt="0"/>
      <dgm:spPr/>
    </dgm:pt>
    <dgm:pt modelId="{F6811AB8-C853-417D-BE08-57DBEEE5D3F8}" type="pres">
      <dgm:prSet presAssocID="{CABFFCCC-FFE5-4B14-B576-BEAAFEB208A2}" presName="childText" presStyleLbl="conFgAcc1" presStyleIdx="8" presStyleCnt="10" custScaleY="8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427EE-A016-4FFD-A30C-84B4D9AEA7F7}" type="pres">
      <dgm:prSet presAssocID="{1134DD80-0D72-4E25-BB55-CA2F7B6443E2}" presName="spaceBetweenRectangles" presStyleCnt="0"/>
      <dgm:spPr/>
    </dgm:pt>
    <dgm:pt modelId="{4F5EBB30-F534-4BF6-98D0-7EFC9E8C86AC}" type="pres">
      <dgm:prSet presAssocID="{25C31574-AB67-4893-A9DC-3BDD7B170A39}" presName="parentLin" presStyleCnt="0"/>
      <dgm:spPr/>
    </dgm:pt>
    <dgm:pt modelId="{B1BB3D0F-40C0-4C99-BA43-25A2C94C3055}" type="pres">
      <dgm:prSet presAssocID="{25C31574-AB67-4893-A9DC-3BDD7B170A39}" presName="parentLeftMargin" presStyleLbl="node1" presStyleIdx="8" presStyleCnt="10"/>
      <dgm:spPr/>
      <dgm:t>
        <a:bodyPr/>
        <a:lstStyle/>
        <a:p>
          <a:endParaRPr lang="ru-RU"/>
        </a:p>
      </dgm:t>
    </dgm:pt>
    <dgm:pt modelId="{F210B922-EF30-435B-9F1A-8A4FC211334A}" type="pres">
      <dgm:prSet presAssocID="{25C31574-AB67-4893-A9DC-3BDD7B170A39}" presName="parentText" presStyleLbl="node1" presStyleIdx="9" presStyleCnt="10" custScaleX="142857" custScaleY="1398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CFAA1D-B4F7-4A57-A63D-77E9CB624583}" type="pres">
      <dgm:prSet presAssocID="{25C31574-AB67-4893-A9DC-3BDD7B170A39}" presName="negativeSpace" presStyleCnt="0"/>
      <dgm:spPr/>
    </dgm:pt>
    <dgm:pt modelId="{3B5B0879-AF07-49E3-9EED-16AA61C5A44E}" type="pres">
      <dgm:prSet presAssocID="{25C31574-AB67-4893-A9DC-3BDD7B170A39}" presName="childText" presStyleLbl="conFgAcc1" presStyleIdx="9" presStyleCnt="10" custScaleY="8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63FA8A-5076-4802-8C7F-A5AC0548D640}" type="presOf" srcId="{267DB77C-3361-4B13-8707-A7E155ACDCB5}" destId="{A75A7A91-C9AB-48B2-830C-A169DC98CD61}" srcOrd="0" destOrd="0" presId="urn:microsoft.com/office/officeart/2005/8/layout/list1"/>
    <dgm:cxn modelId="{9EC9B2A2-84FE-49BD-99C8-90273F39E82C}" srcId="{481340DE-5A7D-4502-81E4-49C577D7043F}" destId="{25C31574-AB67-4893-A9DC-3BDD7B170A39}" srcOrd="9" destOrd="0" parTransId="{6598414A-DDD5-46FC-8476-1852EF83DCAA}" sibTransId="{C70D127D-F456-400E-84CE-FC6C6972BF43}"/>
    <dgm:cxn modelId="{1C40BDF3-B6F6-4265-BD8B-EE386A40C1D2}" type="presOf" srcId="{68EC6C03-4006-4033-9FE6-EDF15F8E719B}" destId="{C5919853-118C-41DA-B5CB-ECDE3F02FEB9}" srcOrd="0" destOrd="0" presId="urn:microsoft.com/office/officeart/2005/8/layout/list1"/>
    <dgm:cxn modelId="{0832894D-03AE-401C-9D35-ACE530AA5C10}" type="presOf" srcId="{D2DF7759-11D4-4CC7-A319-F06B10FA218D}" destId="{FA468EB2-96A8-41F6-8A49-A9C06636562C}" srcOrd="1" destOrd="0" presId="urn:microsoft.com/office/officeart/2005/8/layout/list1"/>
    <dgm:cxn modelId="{1C1CFFD1-BF73-4F05-A6C3-7D0006616357}" srcId="{481340DE-5A7D-4502-81E4-49C577D7043F}" destId="{E5966EC7-419C-43A9-9349-732695A921B1}" srcOrd="3" destOrd="0" parTransId="{326D6148-223E-4AB1-833C-0957BB433ED0}" sibTransId="{079C994B-FEED-4B46-9266-90ACD282DFC7}"/>
    <dgm:cxn modelId="{8C316C97-91BC-4F90-896A-9116514981B3}" type="presOf" srcId="{CABFFCCC-FFE5-4B14-B576-BEAAFEB208A2}" destId="{B673A76C-6BBC-4BED-BAB8-26811F4BAF35}" srcOrd="1" destOrd="0" presId="urn:microsoft.com/office/officeart/2005/8/layout/list1"/>
    <dgm:cxn modelId="{B57ECB5D-DA26-4F17-BFA5-6DADFCB83FB8}" type="presOf" srcId="{B0D2C0A3-571A-43F8-ABF0-784D20ABCF9E}" destId="{FD40CB7C-2A1B-429D-A9EC-528F97AFB51D}" srcOrd="1" destOrd="0" presId="urn:microsoft.com/office/officeart/2005/8/layout/list1"/>
    <dgm:cxn modelId="{9DC37F6F-5E8B-4BD2-9977-75010E57A9FB}" srcId="{481340DE-5A7D-4502-81E4-49C577D7043F}" destId="{267DB77C-3361-4B13-8707-A7E155ACDCB5}" srcOrd="5" destOrd="0" parTransId="{B8277C44-1E47-4918-813A-55236041D630}" sibTransId="{33F7553C-E45D-419C-AE0A-6EDFAE2CFFAC}"/>
    <dgm:cxn modelId="{8EE90B20-0DC6-4297-BE96-D3414FEC4E3A}" type="presOf" srcId="{D2DF7759-11D4-4CC7-A319-F06B10FA218D}" destId="{2A735424-B6C3-4F34-AE34-929F80EA3D9F}" srcOrd="0" destOrd="0" presId="urn:microsoft.com/office/officeart/2005/8/layout/list1"/>
    <dgm:cxn modelId="{2F81689A-D3B3-4248-8279-8E6E0C93782D}" type="presOf" srcId="{D0598ACC-E714-40F2-8A17-28B799CDDFC7}" destId="{B0F9A909-636C-420D-900B-7AE26CF97F7D}" srcOrd="1" destOrd="0" presId="urn:microsoft.com/office/officeart/2005/8/layout/list1"/>
    <dgm:cxn modelId="{42C26F1F-1F85-42B7-B9A0-ED0796CEADE2}" type="presOf" srcId="{D0598ACC-E714-40F2-8A17-28B799CDDFC7}" destId="{C1E54B77-CD86-493E-A5D8-9DD5939EE4C5}" srcOrd="0" destOrd="0" presId="urn:microsoft.com/office/officeart/2005/8/layout/list1"/>
    <dgm:cxn modelId="{F495543C-4B5A-4789-AD38-9F47AB742D0E}" type="presOf" srcId="{CABFFCCC-FFE5-4B14-B576-BEAAFEB208A2}" destId="{44DB74E6-F0E5-4F96-9F05-24565144A277}" srcOrd="0" destOrd="0" presId="urn:microsoft.com/office/officeart/2005/8/layout/list1"/>
    <dgm:cxn modelId="{6F622B7A-C137-4142-B461-9A5E12797A6D}" type="presOf" srcId="{25C31574-AB67-4893-A9DC-3BDD7B170A39}" destId="{B1BB3D0F-40C0-4C99-BA43-25A2C94C3055}" srcOrd="0" destOrd="0" presId="urn:microsoft.com/office/officeart/2005/8/layout/list1"/>
    <dgm:cxn modelId="{9306DCAA-5516-442E-9746-1AA062EA493B}" srcId="{481340DE-5A7D-4502-81E4-49C577D7043F}" destId="{D0598ACC-E714-40F2-8A17-28B799CDDFC7}" srcOrd="4" destOrd="0" parTransId="{829FCC53-D232-4CA8-9183-104F8A98E51A}" sibTransId="{AB8C646C-1397-4812-8484-EFF25464F193}"/>
    <dgm:cxn modelId="{0891761E-58A1-4D4A-A067-90D7CAAD1BD1}" type="presOf" srcId="{68EC6C03-4006-4033-9FE6-EDF15F8E719B}" destId="{247E47FF-560B-40DA-8D08-3230DCFABAD0}" srcOrd="1" destOrd="0" presId="urn:microsoft.com/office/officeart/2005/8/layout/list1"/>
    <dgm:cxn modelId="{48D1AF3C-FDD2-4D06-BC09-F9DC864BE989}" srcId="{481340DE-5A7D-4502-81E4-49C577D7043F}" destId="{B0D2C0A3-571A-43F8-ABF0-784D20ABCF9E}" srcOrd="6" destOrd="0" parTransId="{AD581AB4-4271-4998-ADE0-5A3F5B23B46F}" sibTransId="{0751F4E7-14C8-40FB-A59E-E0572D627732}"/>
    <dgm:cxn modelId="{AD7FC36E-1462-4D59-BF55-742050655C33}" type="presOf" srcId="{B0D2C0A3-571A-43F8-ABF0-784D20ABCF9E}" destId="{F2E0879A-27A1-48F7-AC4B-068D464D8E64}" srcOrd="0" destOrd="0" presId="urn:microsoft.com/office/officeart/2005/8/layout/list1"/>
    <dgm:cxn modelId="{A038E96D-A228-4049-A449-CA80E12EE097}" srcId="{481340DE-5A7D-4502-81E4-49C577D7043F}" destId="{D2DF7759-11D4-4CC7-A319-F06B10FA218D}" srcOrd="7" destOrd="0" parTransId="{A34F7C5A-2985-4B2E-A437-D0AD6654DAC6}" sibTransId="{B210418C-0930-4490-AA8A-7B95FE687691}"/>
    <dgm:cxn modelId="{9FFCE414-78AA-42C8-8746-7EB141E631A6}" type="presOf" srcId="{25C31574-AB67-4893-A9DC-3BDD7B170A39}" destId="{F210B922-EF30-435B-9F1A-8A4FC211334A}" srcOrd="1" destOrd="0" presId="urn:microsoft.com/office/officeart/2005/8/layout/list1"/>
    <dgm:cxn modelId="{57C54BAA-0423-44FD-924F-27EFF7CAD1BD}" srcId="{481340DE-5A7D-4502-81E4-49C577D7043F}" destId="{68EC6C03-4006-4033-9FE6-EDF15F8E719B}" srcOrd="1" destOrd="0" parTransId="{D4797AD1-9580-4D5D-9AE8-FB8FA74E976E}" sibTransId="{EF6E7CFE-474E-4BCE-AA7D-4ADCD23AB516}"/>
    <dgm:cxn modelId="{42220E94-067F-4032-BC2E-7C39DF4BC50F}" type="presOf" srcId="{E5966EC7-419C-43A9-9349-732695A921B1}" destId="{E75683FC-A1C7-4FDE-91AF-993096726C42}" srcOrd="0" destOrd="0" presId="urn:microsoft.com/office/officeart/2005/8/layout/list1"/>
    <dgm:cxn modelId="{0A2D0117-2985-45FC-9CEA-EAE30F84F1B1}" type="presOf" srcId="{C1676A55-E98C-41C2-AD18-70AA022AFDD9}" destId="{B8CD895A-67EF-42A1-960E-1DF62F3EE2E9}" srcOrd="1" destOrd="0" presId="urn:microsoft.com/office/officeart/2005/8/layout/list1"/>
    <dgm:cxn modelId="{803D8C28-8266-4E43-855A-6258EF6FD8E5}" type="presOf" srcId="{00527F62-CD06-44A5-8232-7CB4F012C291}" destId="{76F194A2-1DE1-4C75-8462-E21AF7AF8F9F}" srcOrd="0" destOrd="0" presId="urn:microsoft.com/office/officeart/2005/8/layout/list1"/>
    <dgm:cxn modelId="{2CF0FD44-C210-4D9D-8C46-5E6B3DDEC656}" type="presOf" srcId="{267DB77C-3361-4B13-8707-A7E155ACDCB5}" destId="{183A684B-354C-4CF1-82AA-299F5C272C24}" srcOrd="1" destOrd="0" presId="urn:microsoft.com/office/officeart/2005/8/layout/list1"/>
    <dgm:cxn modelId="{19C4A66B-50D9-4B39-9E3D-F84725CFF452}" srcId="{481340DE-5A7D-4502-81E4-49C577D7043F}" destId="{CABFFCCC-FFE5-4B14-B576-BEAAFEB208A2}" srcOrd="8" destOrd="0" parTransId="{4541C1CF-14AE-481F-ADF7-9B3206649914}" sibTransId="{1134DD80-0D72-4E25-BB55-CA2F7B6443E2}"/>
    <dgm:cxn modelId="{CB273B10-9936-4734-8A51-E7AA4A1F282E}" type="presOf" srcId="{C1676A55-E98C-41C2-AD18-70AA022AFDD9}" destId="{EFB4CC74-62F2-4E2E-9FC2-811EE70DB2B1}" srcOrd="0" destOrd="0" presId="urn:microsoft.com/office/officeart/2005/8/layout/list1"/>
    <dgm:cxn modelId="{2E7E9FE9-AAD5-44E0-BBDC-A6B2C5039115}" type="presOf" srcId="{E5966EC7-419C-43A9-9349-732695A921B1}" destId="{76A71520-4312-4C13-A52F-39E6C4648CFD}" srcOrd="1" destOrd="0" presId="urn:microsoft.com/office/officeart/2005/8/layout/list1"/>
    <dgm:cxn modelId="{11282842-3E42-4499-B35B-61211A00242A}" srcId="{481340DE-5A7D-4502-81E4-49C577D7043F}" destId="{C1676A55-E98C-41C2-AD18-70AA022AFDD9}" srcOrd="2" destOrd="0" parTransId="{D0B07B4F-B368-4C68-BB92-31741B4EB70B}" sibTransId="{BFE33FB8-99A9-4936-A00C-49F82D11A427}"/>
    <dgm:cxn modelId="{137F80DB-0653-4FC2-B7DA-F2CB6F484BBC}" srcId="{481340DE-5A7D-4502-81E4-49C577D7043F}" destId="{00527F62-CD06-44A5-8232-7CB4F012C291}" srcOrd="0" destOrd="0" parTransId="{6B19701B-856D-4132-9CF7-6382F8785BE4}" sibTransId="{36C1F003-50DD-4FE7-ACB1-D99BEF71EE36}"/>
    <dgm:cxn modelId="{51862206-269E-475F-8892-A4187C18C5EB}" type="presOf" srcId="{481340DE-5A7D-4502-81E4-49C577D7043F}" destId="{7037A4BF-E68A-4AC8-9494-09882E6A7D23}" srcOrd="0" destOrd="0" presId="urn:microsoft.com/office/officeart/2005/8/layout/list1"/>
    <dgm:cxn modelId="{4CF4AD17-03D8-44D9-A4AC-60D88225C76D}" type="presOf" srcId="{00527F62-CD06-44A5-8232-7CB4F012C291}" destId="{B3010274-62F8-4664-9C70-D55FD1DDC8F0}" srcOrd="1" destOrd="0" presId="urn:microsoft.com/office/officeart/2005/8/layout/list1"/>
    <dgm:cxn modelId="{478ED98D-9C28-4DE4-8452-8AE694FBA032}" type="presParOf" srcId="{7037A4BF-E68A-4AC8-9494-09882E6A7D23}" destId="{462ABCB2-85F6-43D6-B0E0-9C8B4B85D2F3}" srcOrd="0" destOrd="0" presId="urn:microsoft.com/office/officeart/2005/8/layout/list1"/>
    <dgm:cxn modelId="{5F01B8AC-EDEA-41EA-A546-591B974C3A52}" type="presParOf" srcId="{462ABCB2-85F6-43D6-B0E0-9C8B4B85D2F3}" destId="{76F194A2-1DE1-4C75-8462-E21AF7AF8F9F}" srcOrd="0" destOrd="0" presId="urn:microsoft.com/office/officeart/2005/8/layout/list1"/>
    <dgm:cxn modelId="{D16FE2C8-E47C-4090-907A-D5D86C49161F}" type="presParOf" srcId="{462ABCB2-85F6-43D6-B0E0-9C8B4B85D2F3}" destId="{B3010274-62F8-4664-9C70-D55FD1DDC8F0}" srcOrd="1" destOrd="0" presId="urn:microsoft.com/office/officeart/2005/8/layout/list1"/>
    <dgm:cxn modelId="{97F7BD17-0414-46F7-9506-964CF478FDE0}" type="presParOf" srcId="{7037A4BF-E68A-4AC8-9494-09882E6A7D23}" destId="{E525D32E-E5DB-407D-BEA8-B45E9094C83C}" srcOrd="1" destOrd="0" presId="urn:microsoft.com/office/officeart/2005/8/layout/list1"/>
    <dgm:cxn modelId="{9861C9DD-8C6F-449F-8B91-D959BC818A56}" type="presParOf" srcId="{7037A4BF-E68A-4AC8-9494-09882E6A7D23}" destId="{1FF6D6C1-43D7-4B28-8A70-9DF102E8BA14}" srcOrd="2" destOrd="0" presId="urn:microsoft.com/office/officeart/2005/8/layout/list1"/>
    <dgm:cxn modelId="{04C2FAAF-EB6C-4B94-A97D-45CD7C0BAA73}" type="presParOf" srcId="{7037A4BF-E68A-4AC8-9494-09882E6A7D23}" destId="{A3C4F5FD-B93A-440A-9AF4-3288F59B2286}" srcOrd="3" destOrd="0" presId="urn:microsoft.com/office/officeart/2005/8/layout/list1"/>
    <dgm:cxn modelId="{6F1FEF44-1E65-4BB6-9F12-CC8965E6BE11}" type="presParOf" srcId="{7037A4BF-E68A-4AC8-9494-09882E6A7D23}" destId="{0CB9058D-5B12-4C09-9B09-644BCC3D0A38}" srcOrd="4" destOrd="0" presId="urn:microsoft.com/office/officeart/2005/8/layout/list1"/>
    <dgm:cxn modelId="{CB431187-E825-43D0-88C6-148384E2B80D}" type="presParOf" srcId="{0CB9058D-5B12-4C09-9B09-644BCC3D0A38}" destId="{C5919853-118C-41DA-B5CB-ECDE3F02FEB9}" srcOrd="0" destOrd="0" presId="urn:microsoft.com/office/officeart/2005/8/layout/list1"/>
    <dgm:cxn modelId="{DB9B23EB-24D4-4C4B-B506-AF0D68486BBE}" type="presParOf" srcId="{0CB9058D-5B12-4C09-9B09-644BCC3D0A38}" destId="{247E47FF-560B-40DA-8D08-3230DCFABAD0}" srcOrd="1" destOrd="0" presId="urn:microsoft.com/office/officeart/2005/8/layout/list1"/>
    <dgm:cxn modelId="{EE4317E9-ECD7-4B1F-B0B5-270EE7B93625}" type="presParOf" srcId="{7037A4BF-E68A-4AC8-9494-09882E6A7D23}" destId="{EED2DEA4-8382-4BBC-BD58-2F36EC2DC88C}" srcOrd="5" destOrd="0" presId="urn:microsoft.com/office/officeart/2005/8/layout/list1"/>
    <dgm:cxn modelId="{86A44E42-6B23-4B48-B32D-BB519BD307AB}" type="presParOf" srcId="{7037A4BF-E68A-4AC8-9494-09882E6A7D23}" destId="{B81D0F84-9DBF-4668-B148-7467DCAFE70A}" srcOrd="6" destOrd="0" presId="urn:microsoft.com/office/officeart/2005/8/layout/list1"/>
    <dgm:cxn modelId="{D39A7140-4994-41CE-9FBD-045940D1F447}" type="presParOf" srcId="{7037A4BF-E68A-4AC8-9494-09882E6A7D23}" destId="{A90AF0F2-3A44-4F9D-A26C-BE08A0427467}" srcOrd="7" destOrd="0" presId="urn:microsoft.com/office/officeart/2005/8/layout/list1"/>
    <dgm:cxn modelId="{64EC4204-25FC-4073-A2B4-F6771C6DD5CB}" type="presParOf" srcId="{7037A4BF-E68A-4AC8-9494-09882E6A7D23}" destId="{4C9A4FA9-A3D8-4F31-BE35-0BA7C3BE029A}" srcOrd="8" destOrd="0" presId="urn:microsoft.com/office/officeart/2005/8/layout/list1"/>
    <dgm:cxn modelId="{E8759D8B-F522-44E7-8F32-9588F705C483}" type="presParOf" srcId="{4C9A4FA9-A3D8-4F31-BE35-0BA7C3BE029A}" destId="{EFB4CC74-62F2-4E2E-9FC2-811EE70DB2B1}" srcOrd="0" destOrd="0" presId="urn:microsoft.com/office/officeart/2005/8/layout/list1"/>
    <dgm:cxn modelId="{9B3CD274-C87C-4570-973C-9E80E169AB69}" type="presParOf" srcId="{4C9A4FA9-A3D8-4F31-BE35-0BA7C3BE029A}" destId="{B8CD895A-67EF-42A1-960E-1DF62F3EE2E9}" srcOrd="1" destOrd="0" presId="urn:microsoft.com/office/officeart/2005/8/layout/list1"/>
    <dgm:cxn modelId="{243DEFE8-4418-4D62-8D96-63B65C18C02D}" type="presParOf" srcId="{7037A4BF-E68A-4AC8-9494-09882E6A7D23}" destId="{0FDC259E-68D4-480D-B65F-010F6186D5A7}" srcOrd="9" destOrd="0" presId="urn:microsoft.com/office/officeart/2005/8/layout/list1"/>
    <dgm:cxn modelId="{84D36261-18AA-44A4-A6DA-13DB706BB39C}" type="presParOf" srcId="{7037A4BF-E68A-4AC8-9494-09882E6A7D23}" destId="{8240F6DD-21D2-41FD-BF8A-B7A980772EC7}" srcOrd="10" destOrd="0" presId="urn:microsoft.com/office/officeart/2005/8/layout/list1"/>
    <dgm:cxn modelId="{33369AEF-50EB-4A58-B04E-10B847AD0424}" type="presParOf" srcId="{7037A4BF-E68A-4AC8-9494-09882E6A7D23}" destId="{909FDB58-D57B-4AF3-96AA-D91F7B831E70}" srcOrd="11" destOrd="0" presId="urn:microsoft.com/office/officeart/2005/8/layout/list1"/>
    <dgm:cxn modelId="{2AC209E9-9FB1-4638-955F-D34B3F51FEBF}" type="presParOf" srcId="{7037A4BF-E68A-4AC8-9494-09882E6A7D23}" destId="{8AA727A0-41CE-4FFD-9A2C-F78F6E7DF530}" srcOrd="12" destOrd="0" presId="urn:microsoft.com/office/officeart/2005/8/layout/list1"/>
    <dgm:cxn modelId="{C74BE188-E51B-4508-99FC-C522AD0B9331}" type="presParOf" srcId="{8AA727A0-41CE-4FFD-9A2C-F78F6E7DF530}" destId="{E75683FC-A1C7-4FDE-91AF-993096726C42}" srcOrd="0" destOrd="0" presId="urn:microsoft.com/office/officeart/2005/8/layout/list1"/>
    <dgm:cxn modelId="{AF897FD9-CB21-4341-A5AC-C6E39BBA4B73}" type="presParOf" srcId="{8AA727A0-41CE-4FFD-9A2C-F78F6E7DF530}" destId="{76A71520-4312-4C13-A52F-39E6C4648CFD}" srcOrd="1" destOrd="0" presId="urn:microsoft.com/office/officeart/2005/8/layout/list1"/>
    <dgm:cxn modelId="{40DE0AA4-EA13-4B75-8BF0-5093A2999819}" type="presParOf" srcId="{7037A4BF-E68A-4AC8-9494-09882E6A7D23}" destId="{AB36F570-24E4-4269-BA38-9DF30D568176}" srcOrd="13" destOrd="0" presId="urn:microsoft.com/office/officeart/2005/8/layout/list1"/>
    <dgm:cxn modelId="{8AA6427B-6AE2-4787-BACD-37B1FAA8D18A}" type="presParOf" srcId="{7037A4BF-E68A-4AC8-9494-09882E6A7D23}" destId="{6D88A415-F395-4DAC-B7CA-BBA3018EBE68}" srcOrd="14" destOrd="0" presId="urn:microsoft.com/office/officeart/2005/8/layout/list1"/>
    <dgm:cxn modelId="{E3BEFE7D-CDAA-43BD-9201-6C765DDC9A60}" type="presParOf" srcId="{7037A4BF-E68A-4AC8-9494-09882E6A7D23}" destId="{E1E689CA-5CAA-415B-AF6B-1B4C6E013C51}" srcOrd="15" destOrd="0" presId="urn:microsoft.com/office/officeart/2005/8/layout/list1"/>
    <dgm:cxn modelId="{768F88DC-016D-4F4C-BF1D-75C6D62F6DBB}" type="presParOf" srcId="{7037A4BF-E68A-4AC8-9494-09882E6A7D23}" destId="{547800F1-5462-4157-8F7B-9B3E4A16E896}" srcOrd="16" destOrd="0" presId="urn:microsoft.com/office/officeart/2005/8/layout/list1"/>
    <dgm:cxn modelId="{808E971F-85A3-455C-99BF-5C1984C0C976}" type="presParOf" srcId="{547800F1-5462-4157-8F7B-9B3E4A16E896}" destId="{C1E54B77-CD86-493E-A5D8-9DD5939EE4C5}" srcOrd="0" destOrd="0" presId="urn:microsoft.com/office/officeart/2005/8/layout/list1"/>
    <dgm:cxn modelId="{8944B96B-0B8E-4121-8333-F26F0EFDBB2B}" type="presParOf" srcId="{547800F1-5462-4157-8F7B-9B3E4A16E896}" destId="{B0F9A909-636C-420D-900B-7AE26CF97F7D}" srcOrd="1" destOrd="0" presId="urn:microsoft.com/office/officeart/2005/8/layout/list1"/>
    <dgm:cxn modelId="{F5D0B116-6CB9-442B-98AE-2FDB2BF00CC7}" type="presParOf" srcId="{7037A4BF-E68A-4AC8-9494-09882E6A7D23}" destId="{FDA3C81B-6C57-4A80-8020-07B8D7A27C37}" srcOrd="17" destOrd="0" presId="urn:microsoft.com/office/officeart/2005/8/layout/list1"/>
    <dgm:cxn modelId="{D3BA2CCF-7E57-4213-AE03-7FD72A41AA41}" type="presParOf" srcId="{7037A4BF-E68A-4AC8-9494-09882E6A7D23}" destId="{B30E76D4-A52D-4EE9-8A40-329574A5F637}" srcOrd="18" destOrd="0" presId="urn:microsoft.com/office/officeart/2005/8/layout/list1"/>
    <dgm:cxn modelId="{10BE07D1-B3CD-4190-956F-3DAC60348DB9}" type="presParOf" srcId="{7037A4BF-E68A-4AC8-9494-09882E6A7D23}" destId="{C1978778-BF8B-435B-A220-3934C0E3A9FA}" srcOrd="19" destOrd="0" presId="urn:microsoft.com/office/officeart/2005/8/layout/list1"/>
    <dgm:cxn modelId="{5F2D62F2-C029-46ED-98F5-83FACA1E96D7}" type="presParOf" srcId="{7037A4BF-E68A-4AC8-9494-09882E6A7D23}" destId="{DF12E892-6F03-4CB0-A634-04E5C1116815}" srcOrd="20" destOrd="0" presId="urn:microsoft.com/office/officeart/2005/8/layout/list1"/>
    <dgm:cxn modelId="{02783F64-6E0A-4E43-A488-3D0B14CEA5CE}" type="presParOf" srcId="{DF12E892-6F03-4CB0-A634-04E5C1116815}" destId="{A75A7A91-C9AB-48B2-830C-A169DC98CD61}" srcOrd="0" destOrd="0" presId="urn:microsoft.com/office/officeart/2005/8/layout/list1"/>
    <dgm:cxn modelId="{8C957DC5-19E8-43E7-9BD8-3B82D4118C05}" type="presParOf" srcId="{DF12E892-6F03-4CB0-A634-04E5C1116815}" destId="{183A684B-354C-4CF1-82AA-299F5C272C24}" srcOrd="1" destOrd="0" presId="urn:microsoft.com/office/officeart/2005/8/layout/list1"/>
    <dgm:cxn modelId="{A2F8CD8E-C15B-4545-914A-C021EC0FA36F}" type="presParOf" srcId="{7037A4BF-E68A-4AC8-9494-09882E6A7D23}" destId="{FA24A020-E554-455D-B473-C27252636949}" srcOrd="21" destOrd="0" presId="urn:microsoft.com/office/officeart/2005/8/layout/list1"/>
    <dgm:cxn modelId="{8C6BD869-B337-4D91-B06F-0D843F7A4330}" type="presParOf" srcId="{7037A4BF-E68A-4AC8-9494-09882E6A7D23}" destId="{7DFB67B4-D55D-4F51-90D8-64CB051FEC2D}" srcOrd="22" destOrd="0" presId="urn:microsoft.com/office/officeart/2005/8/layout/list1"/>
    <dgm:cxn modelId="{892D3A85-5CDA-435E-9A64-1312E8526C62}" type="presParOf" srcId="{7037A4BF-E68A-4AC8-9494-09882E6A7D23}" destId="{74BC19CA-3B50-4BD5-8474-55B758FF1E56}" srcOrd="23" destOrd="0" presId="urn:microsoft.com/office/officeart/2005/8/layout/list1"/>
    <dgm:cxn modelId="{946D3625-F98D-41A6-B4A0-D77DB71F5514}" type="presParOf" srcId="{7037A4BF-E68A-4AC8-9494-09882E6A7D23}" destId="{625ED1EE-61A5-41CA-A734-800115C3E225}" srcOrd="24" destOrd="0" presId="urn:microsoft.com/office/officeart/2005/8/layout/list1"/>
    <dgm:cxn modelId="{427DD6CF-7B2C-4487-96E5-4CD901665FA3}" type="presParOf" srcId="{625ED1EE-61A5-41CA-A734-800115C3E225}" destId="{F2E0879A-27A1-48F7-AC4B-068D464D8E64}" srcOrd="0" destOrd="0" presId="urn:microsoft.com/office/officeart/2005/8/layout/list1"/>
    <dgm:cxn modelId="{F55C90B9-B23B-4070-97F0-F8AAD98831D3}" type="presParOf" srcId="{625ED1EE-61A5-41CA-A734-800115C3E225}" destId="{FD40CB7C-2A1B-429D-A9EC-528F97AFB51D}" srcOrd="1" destOrd="0" presId="urn:microsoft.com/office/officeart/2005/8/layout/list1"/>
    <dgm:cxn modelId="{279A811F-0CF5-4C2C-ACAA-6820E8E12D5D}" type="presParOf" srcId="{7037A4BF-E68A-4AC8-9494-09882E6A7D23}" destId="{9C1EC012-182A-4B99-AB77-4EEE73A7C42B}" srcOrd="25" destOrd="0" presId="urn:microsoft.com/office/officeart/2005/8/layout/list1"/>
    <dgm:cxn modelId="{CAB2FB3E-8414-4449-AAFC-204F08E41DAA}" type="presParOf" srcId="{7037A4BF-E68A-4AC8-9494-09882E6A7D23}" destId="{28838FC3-2C3A-427E-9E76-3A05C659DC0E}" srcOrd="26" destOrd="0" presId="urn:microsoft.com/office/officeart/2005/8/layout/list1"/>
    <dgm:cxn modelId="{720F9D9E-92CB-4B0B-9C00-88E788022A0A}" type="presParOf" srcId="{7037A4BF-E68A-4AC8-9494-09882E6A7D23}" destId="{69E84D42-8D5B-4191-8457-C3519139C872}" srcOrd="27" destOrd="0" presId="urn:microsoft.com/office/officeart/2005/8/layout/list1"/>
    <dgm:cxn modelId="{79503D49-30B2-4352-9B45-E278E244EA56}" type="presParOf" srcId="{7037A4BF-E68A-4AC8-9494-09882E6A7D23}" destId="{ECD8174D-286D-4D58-8199-66132E287175}" srcOrd="28" destOrd="0" presId="urn:microsoft.com/office/officeart/2005/8/layout/list1"/>
    <dgm:cxn modelId="{7AB4206B-8F6A-4549-9461-FC2ABB8A1B70}" type="presParOf" srcId="{ECD8174D-286D-4D58-8199-66132E287175}" destId="{2A735424-B6C3-4F34-AE34-929F80EA3D9F}" srcOrd="0" destOrd="0" presId="urn:microsoft.com/office/officeart/2005/8/layout/list1"/>
    <dgm:cxn modelId="{22C2A932-A122-4D6A-803C-50010DF22E4E}" type="presParOf" srcId="{ECD8174D-286D-4D58-8199-66132E287175}" destId="{FA468EB2-96A8-41F6-8A49-A9C06636562C}" srcOrd="1" destOrd="0" presId="urn:microsoft.com/office/officeart/2005/8/layout/list1"/>
    <dgm:cxn modelId="{1A675032-C4CB-464E-9273-3421E9F73F03}" type="presParOf" srcId="{7037A4BF-E68A-4AC8-9494-09882E6A7D23}" destId="{BDD1A900-FAB6-45BC-AF02-E300241623CE}" srcOrd="29" destOrd="0" presId="urn:microsoft.com/office/officeart/2005/8/layout/list1"/>
    <dgm:cxn modelId="{1B220DDC-D5E7-4315-AE24-794D5740BC84}" type="presParOf" srcId="{7037A4BF-E68A-4AC8-9494-09882E6A7D23}" destId="{94CFB3C6-B7AB-4266-A5A7-B2AD40569AAA}" srcOrd="30" destOrd="0" presId="urn:microsoft.com/office/officeart/2005/8/layout/list1"/>
    <dgm:cxn modelId="{A655B5FE-4BC0-4B9D-A7FB-23D12738ACCF}" type="presParOf" srcId="{7037A4BF-E68A-4AC8-9494-09882E6A7D23}" destId="{2138AFC2-27BF-4CE2-82FC-50CC23B405FD}" srcOrd="31" destOrd="0" presId="urn:microsoft.com/office/officeart/2005/8/layout/list1"/>
    <dgm:cxn modelId="{E308D795-3F30-41F4-84CF-3F54F2491950}" type="presParOf" srcId="{7037A4BF-E68A-4AC8-9494-09882E6A7D23}" destId="{A88CA7D0-5426-4C23-8B30-A34FE64756CD}" srcOrd="32" destOrd="0" presId="urn:microsoft.com/office/officeart/2005/8/layout/list1"/>
    <dgm:cxn modelId="{9445E331-9601-4455-BDF1-E3DF60F9AE25}" type="presParOf" srcId="{A88CA7D0-5426-4C23-8B30-A34FE64756CD}" destId="{44DB74E6-F0E5-4F96-9F05-24565144A277}" srcOrd="0" destOrd="0" presId="urn:microsoft.com/office/officeart/2005/8/layout/list1"/>
    <dgm:cxn modelId="{C511F3C8-4678-4ABE-9AB8-E09272977837}" type="presParOf" srcId="{A88CA7D0-5426-4C23-8B30-A34FE64756CD}" destId="{B673A76C-6BBC-4BED-BAB8-26811F4BAF35}" srcOrd="1" destOrd="0" presId="urn:microsoft.com/office/officeart/2005/8/layout/list1"/>
    <dgm:cxn modelId="{504084E4-D413-44F8-A853-BCF5D6EFBC90}" type="presParOf" srcId="{7037A4BF-E68A-4AC8-9494-09882E6A7D23}" destId="{F7EF6444-99C2-46D7-975D-8C2356590B1D}" srcOrd="33" destOrd="0" presId="urn:microsoft.com/office/officeart/2005/8/layout/list1"/>
    <dgm:cxn modelId="{FCB58C36-F620-4A28-BDB9-6965113593E0}" type="presParOf" srcId="{7037A4BF-E68A-4AC8-9494-09882E6A7D23}" destId="{F6811AB8-C853-417D-BE08-57DBEEE5D3F8}" srcOrd="34" destOrd="0" presId="urn:microsoft.com/office/officeart/2005/8/layout/list1"/>
    <dgm:cxn modelId="{2E4C2A6C-55D1-49FA-8600-6191FEA3967D}" type="presParOf" srcId="{7037A4BF-E68A-4AC8-9494-09882E6A7D23}" destId="{1AE427EE-A016-4FFD-A30C-84B4D9AEA7F7}" srcOrd="35" destOrd="0" presId="urn:microsoft.com/office/officeart/2005/8/layout/list1"/>
    <dgm:cxn modelId="{0F384DAA-35FC-408B-A83E-30E3E582926A}" type="presParOf" srcId="{7037A4BF-E68A-4AC8-9494-09882E6A7D23}" destId="{4F5EBB30-F534-4BF6-98D0-7EFC9E8C86AC}" srcOrd="36" destOrd="0" presId="urn:microsoft.com/office/officeart/2005/8/layout/list1"/>
    <dgm:cxn modelId="{B58E78C0-852D-4962-9C99-76AE8C1FA323}" type="presParOf" srcId="{4F5EBB30-F534-4BF6-98D0-7EFC9E8C86AC}" destId="{B1BB3D0F-40C0-4C99-BA43-25A2C94C3055}" srcOrd="0" destOrd="0" presId="urn:microsoft.com/office/officeart/2005/8/layout/list1"/>
    <dgm:cxn modelId="{404B3C37-2091-4EFE-94BA-03BC39F80433}" type="presParOf" srcId="{4F5EBB30-F534-4BF6-98D0-7EFC9E8C86AC}" destId="{F210B922-EF30-435B-9F1A-8A4FC211334A}" srcOrd="1" destOrd="0" presId="urn:microsoft.com/office/officeart/2005/8/layout/list1"/>
    <dgm:cxn modelId="{54472230-F17D-4817-8B9F-B8F898C06E3C}" type="presParOf" srcId="{7037A4BF-E68A-4AC8-9494-09882E6A7D23}" destId="{DDCFAA1D-B4F7-4A57-A63D-77E9CB624583}" srcOrd="37" destOrd="0" presId="urn:microsoft.com/office/officeart/2005/8/layout/list1"/>
    <dgm:cxn modelId="{5E944E65-8B5D-4ACC-81BB-0BBB639ED956}" type="presParOf" srcId="{7037A4BF-E68A-4AC8-9494-09882E6A7D23}" destId="{3B5B0879-AF07-49E3-9EED-16AA61C5A44E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72E440-6C80-46DC-8177-F5B93D6FACE5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9BA4009-78FB-4DB9-8994-8C734C42A6A8}">
      <dgm:prSet phldrT="[Текст]" custT="1"/>
      <dgm:spPr/>
      <dgm:t>
        <a:bodyPr anchor="ctr"/>
        <a:lstStyle/>
        <a:p>
          <a:pPr algn="ctr"/>
          <a:r>
            <a:rPr lang="ru-RU" sz="1400" b="1" dirty="0" smtClean="0"/>
            <a:t>Принадлежность проекта к инновационной инфраструктуре </a:t>
          </a:r>
          <a:endParaRPr lang="ru-RU" sz="1400" b="1" dirty="0"/>
        </a:p>
      </dgm:t>
    </dgm:pt>
    <dgm:pt modelId="{CE93156A-0768-4B9F-A428-7AB22682ABDB}" type="parTrans" cxnId="{78C558A7-0B68-41A3-A511-984B59FCBEC3}">
      <dgm:prSet/>
      <dgm:spPr/>
      <dgm:t>
        <a:bodyPr/>
        <a:lstStyle/>
        <a:p>
          <a:endParaRPr lang="ru-RU"/>
        </a:p>
      </dgm:t>
    </dgm:pt>
    <dgm:pt modelId="{99973241-7EE7-4B2C-ADAC-9FAD2E41B973}" type="sibTrans" cxnId="{78C558A7-0B68-41A3-A511-984B59FCBEC3}">
      <dgm:prSet/>
      <dgm:spPr/>
      <dgm:t>
        <a:bodyPr/>
        <a:lstStyle/>
        <a:p>
          <a:endParaRPr lang="ru-RU"/>
        </a:p>
      </dgm:t>
    </dgm:pt>
    <dgm:pt modelId="{9EDD1497-5A01-433D-835B-FD15F46D75E5}">
      <dgm:prSet phldrT="[Текст]" custT="1"/>
      <dgm:spPr/>
      <dgm:t>
        <a:bodyPr anchor="ctr"/>
        <a:lstStyle/>
        <a:p>
          <a:pPr algn="ctr"/>
          <a:r>
            <a:rPr lang="ru-RU" sz="1400" b="1" dirty="0" smtClean="0"/>
            <a:t>Научно-технический уровень разработки, лежащей в основе проекта </a:t>
          </a:r>
          <a:br>
            <a:rPr lang="ru-RU" sz="1400" b="1" dirty="0" smtClean="0"/>
          </a:br>
          <a:endParaRPr lang="ru-RU" sz="1400" b="1" dirty="0"/>
        </a:p>
      </dgm:t>
    </dgm:pt>
    <dgm:pt modelId="{AF784CCE-6DB2-41F0-9742-07CEA0772AEE}" type="parTrans" cxnId="{05B94665-14B0-4DE6-B611-D7F7C3983023}">
      <dgm:prSet/>
      <dgm:spPr/>
      <dgm:t>
        <a:bodyPr/>
        <a:lstStyle/>
        <a:p>
          <a:endParaRPr lang="ru-RU"/>
        </a:p>
      </dgm:t>
    </dgm:pt>
    <dgm:pt modelId="{C8FB5BCD-9340-43C7-B8A5-0E89F7DFA72E}" type="sibTrans" cxnId="{05B94665-14B0-4DE6-B611-D7F7C3983023}">
      <dgm:prSet/>
      <dgm:spPr/>
      <dgm:t>
        <a:bodyPr/>
        <a:lstStyle/>
        <a:p>
          <a:endParaRPr lang="ru-RU"/>
        </a:p>
      </dgm:t>
    </dgm:pt>
    <dgm:pt modelId="{E3E1622D-025E-43F1-9512-2C61D22EBA0C}">
      <dgm:prSet phldrT="[Текст]" custT="1"/>
      <dgm:spPr/>
      <dgm:t>
        <a:bodyPr anchor="ctr"/>
        <a:lstStyle/>
        <a:p>
          <a:pPr algn="ctr"/>
          <a:r>
            <a:rPr lang="ru-RU" sz="1400" b="1" dirty="0" smtClean="0"/>
            <a:t>Перспективность внедрения, коммерческой реализации продукта                          </a:t>
          </a:r>
          <a:endParaRPr lang="ru-RU" sz="1400" b="1" dirty="0"/>
        </a:p>
      </dgm:t>
    </dgm:pt>
    <dgm:pt modelId="{98BA417D-9CB9-4234-A68D-DB2B3795FCBB}" type="parTrans" cxnId="{8F2A8782-E27B-4C62-85BA-031B3438626F}">
      <dgm:prSet/>
      <dgm:spPr/>
      <dgm:t>
        <a:bodyPr/>
        <a:lstStyle/>
        <a:p>
          <a:endParaRPr lang="ru-RU"/>
        </a:p>
      </dgm:t>
    </dgm:pt>
    <dgm:pt modelId="{4B7D6C2E-1E8B-448D-AB71-7FE854F2F17F}" type="sibTrans" cxnId="{8F2A8782-E27B-4C62-85BA-031B3438626F}">
      <dgm:prSet/>
      <dgm:spPr/>
      <dgm:t>
        <a:bodyPr/>
        <a:lstStyle/>
        <a:p>
          <a:endParaRPr lang="ru-RU"/>
        </a:p>
      </dgm:t>
    </dgm:pt>
    <dgm:pt modelId="{6F8998BC-6BCF-4D92-BCD6-1B37A68A038A}">
      <dgm:prSet phldrT="[Текст]" custT="1"/>
      <dgm:spPr/>
      <dgm:t>
        <a:bodyPr anchor="ctr"/>
        <a:lstStyle/>
        <a:p>
          <a:pPr algn="ctr"/>
          <a:r>
            <a:rPr lang="ru-RU" sz="1400" b="1" dirty="0" smtClean="0"/>
            <a:t>Социально-экономический  эффект от реализации проекта </a:t>
          </a:r>
          <a:endParaRPr lang="ru-RU" sz="1400" b="1" dirty="0"/>
        </a:p>
      </dgm:t>
    </dgm:pt>
    <dgm:pt modelId="{B1E6A5BB-03EB-4099-8B4A-EDD72630D89B}" type="parTrans" cxnId="{360BAF5A-D9DE-4C7F-848B-18BA57F45FBD}">
      <dgm:prSet/>
      <dgm:spPr/>
      <dgm:t>
        <a:bodyPr/>
        <a:lstStyle/>
        <a:p>
          <a:endParaRPr lang="ru-RU"/>
        </a:p>
      </dgm:t>
    </dgm:pt>
    <dgm:pt modelId="{378E6425-F269-4BAA-9D75-A5926671D1A1}" type="sibTrans" cxnId="{360BAF5A-D9DE-4C7F-848B-18BA57F45FBD}">
      <dgm:prSet/>
      <dgm:spPr/>
      <dgm:t>
        <a:bodyPr/>
        <a:lstStyle/>
        <a:p>
          <a:endParaRPr lang="ru-RU"/>
        </a:p>
      </dgm:t>
    </dgm:pt>
    <dgm:pt modelId="{94B55B88-F162-4FC8-B166-9276DE209C4F}">
      <dgm:prSet phldrT="[Текст]" custT="1"/>
      <dgm:spPr/>
      <dgm:t>
        <a:bodyPr anchor="ctr"/>
        <a:lstStyle/>
        <a:p>
          <a:pPr algn="ctr"/>
          <a:r>
            <a:rPr lang="ru-RU" sz="1000" dirty="0" smtClean="0"/>
            <a:t> Оценка бизнес-стратегии;</a:t>
          </a:r>
          <a:endParaRPr lang="ru-RU" sz="1000" dirty="0"/>
        </a:p>
      </dgm:t>
    </dgm:pt>
    <dgm:pt modelId="{431B79A5-2C30-4B04-AF38-23CA22C0F59B}" type="parTrans" cxnId="{00745EF4-ADDD-4AE5-8C13-B541526C323C}">
      <dgm:prSet/>
      <dgm:spPr/>
      <dgm:t>
        <a:bodyPr/>
        <a:lstStyle/>
        <a:p>
          <a:endParaRPr lang="ru-RU"/>
        </a:p>
      </dgm:t>
    </dgm:pt>
    <dgm:pt modelId="{7F28DBEB-893C-4302-9A85-AB2B7C44E1F8}" type="sibTrans" cxnId="{00745EF4-ADDD-4AE5-8C13-B541526C323C}">
      <dgm:prSet/>
      <dgm:spPr/>
      <dgm:t>
        <a:bodyPr/>
        <a:lstStyle/>
        <a:p>
          <a:endParaRPr lang="ru-RU"/>
        </a:p>
      </dgm:t>
    </dgm:pt>
    <dgm:pt modelId="{9DBEDB82-B758-48EC-B67A-8FCF4CBDF7E2}">
      <dgm:prSet phldrT="[Текст]" custT="1"/>
      <dgm:spPr/>
      <dgm:t>
        <a:bodyPr anchor="ctr"/>
        <a:lstStyle/>
        <a:p>
          <a:pPr algn="ctr"/>
          <a:r>
            <a:rPr lang="ru-RU" sz="1000" dirty="0" smtClean="0"/>
            <a:t> Проработка схемы продаж;</a:t>
          </a:r>
          <a:endParaRPr lang="ru-RU" sz="1000" dirty="0"/>
        </a:p>
      </dgm:t>
    </dgm:pt>
    <dgm:pt modelId="{4D093A98-653E-47C9-BE2F-54995B1E7858}" type="parTrans" cxnId="{A5D2BB8D-9888-4741-AC57-C41731440A41}">
      <dgm:prSet/>
      <dgm:spPr/>
      <dgm:t>
        <a:bodyPr/>
        <a:lstStyle/>
        <a:p>
          <a:endParaRPr lang="ru-RU"/>
        </a:p>
      </dgm:t>
    </dgm:pt>
    <dgm:pt modelId="{58E587AC-817B-4AB6-9270-6F35EAA99658}" type="sibTrans" cxnId="{A5D2BB8D-9888-4741-AC57-C41731440A41}">
      <dgm:prSet/>
      <dgm:spPr/>
      <dgm:t>
        <a:bodyPr/>
        <a:lstStyle/>
        <a:p>
          <a:endParaRPr lang="ru-RU"/>
        </a:p>
      </dgm:t>
    </dgm:pt>
    <dgm:pt modelId="{5612C1F7-9AB6-4B27-9D12-8CD11B2AD027}">
      <dgm:prSet phldrT="[Текст]" custT="1"/>
      <dgm:spPr/>
      <dgm:t>
        <a:bodyPr anchor="ctr"/>
        <a:lstStyle/>
        <a:p>
          <a:pPr algn="ctr"/>
          <a:r>
            <a:rPr lang="ru-RU" sz="1000" dirty="0" smtClean="0"/>
            <a:t> Преимущества перед аналогами;</a:t>
          </a:r>
          <a:endParaRPr lang="ru-RU" sz="1000" dirty="0"/>
        </a:p>
      </dgm:t>
    </dgm:pt>
    <dgm:pt modelId="{A84C06A4-A6C6-49D0-8941-2AF8ACAC868C}" type="parTrans" cxnId="{D9CB8BBB-BD44-41ED-A9C4-64383EFF5A4F}">
      <dgm:prSet/>
      <dgm:spPr/>
      <dgm:t>
        <a:bodyPr/>
        <a:lstStyle/>
        <a:p>
          <a:endParaRPr lang="ru-RU"/>
        </a:p>
      </dgm:t>
    </dgm:pt>
    <dgm:pt modelId="{3DFAACD0-38E2-4E3D-9CC5-996521BCA6A3}" type="sibTrans" cxnId="{D9CB8BBB-BD44-41ED-A9C4-64383EFF5A4F}">
      <dgm:prSet/>
      <dgm:spPr/>
      <dgm:t>
        <a:bodyPr/>
        <a:lstStyle/>
        <a:p>
          <a:endParaRPr lang="ru-RU"/>
        </a:p>
      </dgm:t>
    </dgm:pt>
    <dgm:pt modelId="{40D2126A-1AC3-41A1-B9DE-EE2584338069}">
      <dgm:prSet phldrT="[Текст]" custT="1"/>
      <dgm:spPr/>
      <dgm:t>
        <a:bodyPr anchor="ctr"/>
        <a:lstStyle/>
        <a:p>
          <a:pPr algn="ctr"/>
          <a:r>
            <a:rPr lang="ru-RU" sz="1000" dirty="0" smtClean="0"/>
            <a:t> Качество защиты прав на интеллектуальную собственность.</a:t>
          </a:r>
          <a:endParaRPr lang="ru-RU" sz="1000" dirty="0"/>
        </a:p>
      </dgm:t>
    </dgm:pt>
    <dgm:pt modelId="{1673163E-7438-44B3-BBCF-7F08AB146DF8}" type="parTrans" cxnId="{30ACDBC7-B339-4485-ADE4-BFEF679B7836}">
      <dgm:prSet/>
      <dgm:spPr/>
      <dgm:t>
        <a:bodyPr/>
        <a:lstStyle/>
        <a:p>
          <a:endParaRPr lang="ru-RU"/>
        </a:p>
      </dgm:t>
    </dgm:pt>
    <dgm:pt modelId="{8C3AFB59-1805-4548-8BE7-A2DC95A6C44D}" type="sibTrans" cxnId="{30ACDBC7-B339-4485-ADE4-BFEF679B7836}">
      <dgm:prSet/>
      <dgm:spPr/>
      <dgm:t>
        <a:bodyPr/>
        <a:lstStyle/>
        <a:p>
          <a:endParaRPr lang="ru-RU"/>
        </a:p>
      </dgm:t>
    </dgm:pt>
    <dgm:pt modelId="{00B6A103-D567-4CA7-892F-B86AEBBB0DA3}">
      <dgm:prSet phldrT="[Текст]" custT="1"/>
      <dgm:spPr/>
      <dgm:t>
        <a:bodyPr anchor="ctr"/>
        <a:lstStyle/>
        <a:p>
          <a:pPr algn="ctr"/>
          <a:r>
            <a:rPr lang="ru-RU" sz="1000" dirty="0" smtClean="0"/>
            <a:t> Прирост объема реализации инновационной продукции;</a:t>
          </a:r>
          <a:endParaRPr lang="ru-RU" sz="1000" dirty="0"/>
        </a:p>
      </dgm:t>
    </dgm:pt>
    <dgm:pt modelId="{F187C0FE-8E93-4211-8D0F-016EBECE77A8}" type="parTrans" cxnId="{FE74A691-763E-4B67-81DB-9CC7CEF47E6E}">
      <dgm:prSet/>
      <dgm:spPr/>
      <dgm:t>
        <a:bodyPr/>
        <a:lstStyle/>
        <a:p>
          <a:endParaRPr lang="ru-RU"/>
        </a:p>
      </dgm:t>
    </dgm:pt>
    <dgm:pt modelId="{0F63F30F-1A68-48F0-ABB9-F19170E9CE3A}" type="sibTrans" cxnId="{FE74A691-763E-4B67-81DB-9CC7CEF47E6E}">
      <dgm:prSet/>
      <dgm:spPr/>
      <dgm:t>
        <a:bodyPr/>
        <a:lstStyle/>
        <a:p>
          <a:endParaRPr lang="ru-RU"/>
        </a:p>
      </dgm:t>
    </dgm:pt>
    <dgm:pt modelId="{57387120-FEAA-47C4-80CF-2FB5EEE39B6B}">
      <dgm:prSet phldrT="[Текст]" custT="1"/>
      <dgm:spPr/>
      <dgm:t>
        <a:bodyPr anchor="ctr"/>
        <a:lstStyle/>
        <a:p>
          <a:pPr algn="ctr"/>
          <a:r>
            <a:rPr lang="ru-RU" sz="1000" dirty="0" smtClean="0"/>
            <a:t> </a:t>
          </a:r>
          <a:r>
            <a:rPr lang="ru-RU" sz="1000" dirty="0" err="1" smtClean="0"/>
            <a:t>Импортозамещение</a:t>
          </a:r>
          <a:r>
            <a:rPr lang="ru-RU" sz="1000" dirty="0" smtClean="0"/>
            <a:t>.</a:t>
          </a:r>
          <a:endParaRPr lang="ru-RU" sz="1000" dirty="0"/>
        </a:p>
      </dgm:t>
    </dgm:pt>
    <dgm:pt modelId="{D8352C3D-2F8A-461F-8A6F-C82056C8E258}" type="parTrans" cxnId="{01E011B7-1045-4139-B5BF-EF9F505CF0E3}">
      <dgm:prSet/>
      <dgm:spPr/>
      <dgm:t>
        <a:bodyPr/>
        <a:lstStyle/>
        <a:p>
          <a:endParaRPr lang="ru-RU"/>
        </a:p>
      </dgm:t>
    </dgm:pt>
    <dgm:pt modelId="{862244F0-2C32-41D8-B70A-CC1C299BDA8A}" type="sibTrans" cxnId="{01E011B7-1045-4139-B5BF-EF9F505CF0E3}">
      <dgm:prSet/>
      <dgm:spPr/>
      <dgm:t>
        <a:bodyPr/>
        <a:lstStyle/>
        <a:p>
          <a:endParaRPr lang="ru-RU"/>
        </a:p>
      </dgm:t>
    </dgm:pt>
    <dgm:pt modelId="{234931EF-B424-4361-8244-39F6E4D7A9AE}">
      <dgm:prSet phldrT="[Текст]" custT="1"/>
      <dgm:spPr/>
      <dgm:t>
        <a:bodyPr anchor="ctr"/>
        <a:lstStyle/>
        <a:p>
          <a:pPr algn="ctr"/>
          <a:r>
            <a:rPr lang="ru-RU" sz="1000" dirty="0" smtClean="0"/>
            <a:t> к технологическим платформам;</a:t>
          </a:r>
          <a:endParaRPr lang="ru-RU" sz="1000" dirty="0"/>
        </a:p>
      </dgm:t>
    </dgm:pt>
    <dgm:pt modelId="{8F19B163-AA7C-40F0-BBDB-CC2F1885A28D}" type="parTrans" cxnId="{3E05BD6F-AB01-4E7A-B471-5513E4130BE9}">
      <dgm:prSet/>
      <dgm:spPr/>
      <dgm:t>
        <a:bodyPr/>
        <a:lstStyle/>
        <a:p>
          <a:endParaRPr lang="ru-RU"/>
        </a:p>
      </dgm:t>
    </dgm:pt>
    <dgm:pt modelId="{AF53EEE5-6393-4686-AEF9-01953C23CF08}" type="sibTrans" cxnId="{3E05BD6F-AB01-4E7A-B471-5513E4130BE9}">
      <dgm:prSet/>
      <dgm:spPr/>
      <dgm:t>
        <a:bodyPr/>
        <a:lstStyle/>
        <a:p>
          <a:endParaRPr lang="ru-RU"/>
        </a:p>
      </dgm:t>
    </dgm:pt>
    <dgm:pt modelId="{FAA73989-A956-4270-AD39-E985446292A6}">
      <dgm:prSet phldrT="[Текст]" custT="1"/>
      <dgm:spPr/>
      <dgm:t>
        <a:bodyPr anchor="ctr"/>
        <a:lstStyle/>
        <a:p>
          <a:pPr algn="ctr"/>
          <a:r>
            <a:rPr lang="ru-RU" sz="1000" dirty="0" smtClean="0"/>
            <a:t> к особым экономическим зонам.</a:t>
          </a:r>
          <a:endParaRPr lang="ru-RU" sz="1000" dirty="0"/>
        </a:p>
      </dgm:t>
    </dgm:pt>
    <dgm:pt modelId="{ED9A4086-6154-49CE-A01E-6C23BA66F168}" type="parTrans" cxnId="{B01E94E5-4B1F-4A89-9348-9DAAD81D2148}">
      <dgm:prSet/>
      <dgm:spPr/>
      <dgm:t>
        <a:bodyPr/>
        <a:lstStyle/>
        <a:p>
          <a:endParaRPr lang="ru-RU"/>
        </a:p>
      </dgm:t>
    </dgm:pt>
    <dgm:pt modelId="{2422AEAB-A65B-4726-923B-748073D48185}" type="sibTrans" cxnId="{B01E94E5-4B1F-4A89-9348-9DAAD81D2148}">
      <dgm:prSet/>
      <dgm:spPr/>
      <dgm:t>
        <a:bodyPr/>
        <a:lstStyle/>
        <a:p>
          <a:endParaRPr lang="ru-RU"/>
        </a:p>
      </dgm:t>
    </dgm:pt>
    <dgm:pt modelId="{056A721E-BAEB-47CE-96FA-0445EDFA8CF4}">
      <dgm:prSet phldrT="[Текст]" custT="1"/>
      <dgm:spPr/>
      <dgm:t>
        <a:bodyPr anchor="ctr"/>
        <a:lstStyle/>
        <a:p>
          <a:pPr algn="ctr"/>
          <a:r>
            <a:rPr lang="ru-RU" sz="1000" dirty="0" smtClean="0"/>
            <a:t>Подтверждение перспективности проекта региональными представителями Фонда.</a:t>
          </a:r>
          <a:endParaRPr lang="ru-RU" sz="1000" dirty="0"/>
        </a:p>
      </dgm:t>
    </dgm:pt>
    <dgm:pt modelId="{958BAB0F-8223-4773-BE78-D385A2D60DD7}" type="parTrans" cxnId="{934AC37F-D418-4876-B749-172FF9E49EBF}">
      <dgm:prSet/>
      <dgm:spPr/>
      <dgm:t>
        <a:bodyPr/>
        <a:lstStyle/>
        <a:p>
          <a:endParaRPr lang="ru-RU"/>
        </a:p>
      </dgm:t>
    </dgm:pt>
    <dgm:pt modelId="{3914FC1C-77A7-4D23-B0BF-2FDA425EFD83}" type="sibTrans" cxnId="{934AC37F-D418-4876-B749-172FF9E49EBF}">
      <dgm:prSet/>
      <dgm:spPr/>
      <dgm:t>
        <a:bodyPr/>
        <a:lstStyle/>
        <a:p>
          <a:endParaRPr lang="ru-RU"/>
        </a:p>
      </dgm:t>
    </dgm:pt>
    <dgm:pt modelId="{F20D1820-C26E-4141-AD6B-7C00EEA9C373}">
      <dgm:prSet phldrT="[Текст]" custT="1"/>
      <dgm:spPr/>
      <dgm:t>
        <a:bodyPr anchor="ctr"/>
        <a:lstStyle/>
        <a:p>
          <a:pPr algn="ctr"/>
          <a:r>
            <a:rPr lang="ru-RU" sz="1100" dirty="0" smtClean="0"/>
            <a:t> </a:t>
          </a:r>
          <a:r>
            <a:rPr lang="ru-RU" sz="1000" dirty="0" smtClean="0"/>
            <a:t>к инновационным территориальным кластерам;</a:t>
          </a:r>
          <a:endParaRPr lang="ru-RU" sz="1000" dirty="0"/>
        </a:p>
      </dgm:t>
    </dgm:pt>
    <dgm:pt modelId="{1837038B-2860-4E56-907E-84C632E21AD3}" type="sibTrans" cxnId="{3F8D0DBF-DA12-4540-AAF9-4B9036D3D305}">
      <dgm:prSet/>
      <dgm:spPr/>
      <dgm:t>
        <a:bodyPr/>
        <a:lstStyle/>
        <a:p>
          <a:endParaRPr lang="ru-RU"/>
        </a:p>
      </dgm:t>
    </dgm:pt>
    <dgm:pt modelId="{42CDDCD4-87C5-49FB-AA15-05E41E6991E9}" type="parTrans" cxnId="{3F8D0DBF-DA12-4540-AAF9-4B9036D3D305}">
      <dgm:prSet/>
      <dgm:spPr/>
      <dgm:t>
        <a:bodyPr/>
        <a:lstStyle/>
        <a:p>
          <a:endParaRPr lang="ru-RU"/>
        </a:p>
      </dgm:t>
    </dgm:pt>
    <dgm:pt modelId="{3646F143-E017-4D53-BB61-7E2C1C98BED2}">
      <dgm:prSet phldrT="[Текст]" custT="1"/>
      <dgm:spPr/>
      <dgm:t>
        <a:bodyPr anchor="ctr"/>
        <a:lstStyle/>
        <a:p>
          <a:pPr algn="ctr"/>
          <a:r>
            <a:rPr lang="ru-RU" sz="1100" dirty="0" smtClean="0"/>
            <a:t> </a:t>
          </a:r>
          <a:r>
            <a:rPr lang="ru-RU" sz="1000" dirty="0" smtClean="0"/>
            <a:t>Количество вновь создаваемых и (или) модернизируемых высокопроизводительных рабочих мест;</a:t>
          </a:r>
          <a:endParaRPr lang="ru-RU" sz="1000" dirty="0"/>
        </a:p>
      </dgm:t>
    </dgm:pt>
    <dgm:pt modelId="{9C675455-D824-43B6-8826-BA538016108F}" type="sibTrans" cxnId="{00AAC7C4-C1C2-4171-A8C4-16A58BAAF335}">
      <dgm:prSet/>
      <dgm:spPr/>
      <dgm:t>
        <a:bodyPr/>
        <a:lstStyle/>
        <a:p>
          <a:endParaRPr lang="ru-RU"/>
        </a:p>
      </dgm:t>
    </dgm:pt>
    <dgm:pt modelId="{2A538522-FF00-4482-8927-31C9A14ECD96}" type="parTrans" cxnId="{00AAC7C4-C1C2-4171-A8C4-16A58BAAF335}">
      <dgm:prSet/>
      <dgm:spPr/>
      <dgm:t>
        <a:bodyPr/>
        <a:lstStyle/>
        <a:p>
          <a:endParaRPr lang="ru-RU"/>
        </a:p>
      </dgm:t>
    </dgm:pt>
    <dgm:pt modelId="{3266FCE9-DB37-4980-84C8-D13F66FB0667}">
      <dgm:prSet phldrT="[Текст]" custT="1"/>
      <dgm:spPr/>
      <dgm:t>
        <a:bodyPr anchor="ctr"/>
        <a:lstStyle/>
        <a:p>
          <a:pPr algn="ctr"/>
          <a:r>
            <a:rPr lang="ru-RU" sz="1050" dirty="0" smtClean="0"/>
            <a:t> </a:t>
          </a:r>
          <a:r>
            <a:rPr lang="ru-RU" sz="1000" dirty="0" smtClean="0"/>
            <a:t>Оценка рынка сбыта;</a:t>
          </a:r>
          <a:endParaRPr lang="ru-RU" sz="1000" dirty="0"/>
        </a:p>
      </dgm:t>
    </dgm:pt>
    <dgm:pt modelId="{B1A5EF2F-F825-4C4C-8BB8-3C75B6436D4A}" type="sibTrans" cxnId="{84545320-EF0B-46EE-A7A7-A6A3E2043878}">
      <dgm:prSet/>
      <dgm:spPr/>
      <dgm:t>
        <a:bodyPr/>
        <a:lstStyle/>
        <a:p>
          <a:endParaRPr lang="ru-RU"/>
        </a:p>
      </dgm:t>
    </dgm:pt>
    <dgm:pt modelId="{45E48F20-3068-4E64-B28F-E31E7DCAC747}" type="parTrans" cxnId="{84545320-EF0B-46EE-A7A7-A6A3E2043878}">
      <dgm:prSet/>
      <dgm:spPr/>
      <dgm:t>
        <a:bodyPr/>
        <a:lstStyle/>
        <a:p>
          <a:endParaRPr lang="ru-RU"/>
        </a:p>
      </dgm:t>
    </dgm:pt>
    <dgm:pt modelId="{C6676878-502E-4D92-974F-64ECB4FB14F3}">
      <dgm:prSet phldrT="[Текст]" custScaleY="85047" custT="1" custLinFactY="-79944" custLinFactNeighborX="-64572" custLinFactNeighborY="-100000"/>
      <dgm:spPr/>
      <dgm:t>
        <a:bodyPr anchor="ctr"/>
        <a:lstStyle/>
        <a:p>
          <a:pPr algn="ctr"/>
          <a:r>
            <a:rPr lang="ru-RU" sz="1000" dirty="0" smtClean="0"/>
            <a:t> Новизна разработки;</a:t>
          </a:r>
          <a:endParaRPr lang="ru-RU" sz="1000" dirty="0"/>
        </a:p>
      </dgm:t>
    </dgm:pt>
    <dgm:pt modelId="{FE3275A3-710A-48ED-A4A6-669A1653FCFB}" type="sibTrans" cxnId="{EAA53B9A-2173-4613-AF42-E6F8ABB9D9C3}">
      <dgm:prSet/>
      <dgm:spPr/>
      <dgm:t>
        <a:bodyPr/>
        <a:lstStyle/>
        <a:p>
          <a:endParaRPr lang="ru-RU"/>
        </a:p>
      </dgm:t>
    </dgm:pt>
    <dgm:pt modelId="{64E0A8AC-2FBE-4765-9D6E-13917A961865}" type="parTrans" cxnId="{EAA53B9A-2173-4613-AF42-E6F8ABB9D9C3}">
      <dgm:prSet/>
      <dgm:spPr/>
      <dgm:t>
        <a:bodyPr/>
        <a:lstStyle/>
        <a:p>
          <a:endParaRPr lang="ru-RU"/>
        </a:p>
      </dgm:t>
    </dgm:pt>
    <dgm:pt modelId="{4CA6234D-0836-481B-A180-F2176B0D1873}" type="pres">
      <dgm:prSet presAssocID="{B872E440-6C80-46DC-8177-F5B93D6FAC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5EDDCB-9CF8-40EF-B425-A869EDD84187}" type="pres">
      <dgm:prSet presAssocID="{29BA4009-78FB-4DB9-8994-8C734C42A6A8}" presName="node" presStyleLbl="node1" presStyleIdx="0" presStyleCnt="4" custScaleX="98769" custScaleY="80690" custLinFactY="100000" custLinFactNeighborX="-6634" custLinFactNeighborY="100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784BD-D2C9-4E25-A212-1A432FCBDA3D}" type="pres">
      <dgm:prSet presAssocID="{99973241-7EE7-4B2C-ADAC-9FAD2E41B973}" presName="sibTrans" presStyleCnt="0"/>
      <dgm:spPr/>
    </dgm:pt>
    <dgm:pt modelId="{EC707595-996C-45BE-8C63-A1542AB47556}" type="pres">
      <dgm:prSet presAssocID="{6F8998BC-6BCF-4D92-BCD6-1B37A68A038A}" presName="node" presStyleLbl="node1" presStyleIdx="1" presStyleCnt="4" custScaleY="81794" custLinFactY="13021" custLinFactNeighborX="310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63050-9DEA-437C-B665-0F116FCAA44A}" type="pres">
      <dgm:prSet presAssocID="{378E6425-F269-4BAA-9D75-A5926671D1A1}" presName="sibTrans" presStyleCnt="0"/>
      <dgm:spPr/>
    </dgm:pt>
    <dgm:pt modelId="{1D8FE613-8F98-4F78-B529-4B4119679297}" type="pres">
      <dgm:prSet presAssocID="{9EDD1497-5A01-433D-835B-FD15F46D75E5}" presName="node" presStyleLbl="node1" presStyleIdx="2" presStyleCnt="4" custScaleY="85047" custLinFactNeighborX="-775" custLinFactNeighborY="-99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A5DC7-3D89-426B-932F-9D49C8397D2B}" type="pres">
      <dgm:prSet presAssocID="{C8FB5BCD-9340-43C7-B8A5-0E89F7DFA72E}" presName="sibTrans" presStyleCnt="0"/>
      <dgm:spPr/>
    </dgm:pt>
    <dgm:pt modelId="{30B97183-EADE-4F79-B138-438527BA05BA}" type="pres">
      <dgm:prSet presAssocID="{E3E1622D-025E-43F1-9512-2C61D22EBA0C}" presName="node" presStyleLbl="node1" presStyleIdx="3" presStyleCnt="4" custScaleY="85047" custLinFactY="-1204" custLinFactNeighborX="-197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D121B1-C7A1-4CD6-960C-857538BD6CC0}" type="presOf" srcId="{3266FCE9-DB37-4980-84C8-D13F66FB0667}" destId="{30B97183-EADE-4F79-B138-438527BA05BA}" srcOrd="0" destOrd="1" presId="urn:microsoft.com/office/officeart/2005/8/layout/default"/>
    <dgm:cxn modelId="{78C558A7-0B68-41A3-A511-984B59FCBEC3}" srcId="{B872E440-6C80-46DC-8177-F5B93D6FACE5}" destId="{29BA4009-78FB-4DB9-8994-8C734C42A6A8}" srcOrd="0" destOrd="0" parTransId="{CE93156A-0768-4B9F-A428-7AB22682ABDB}" sibTransId="{99973241-7EE7-4B2C-ADAC-9FAD2E41B973}"/>
    <dgm:cxn modelId="{EAA53B9A-2173-4613-AF42-E6F8ABB9D9C3}" srcId="{9EDD1497-5A01-433D-835B-FD15F46D75E5}" destId="{C6676878-502E-4D92-974F-64ECB4FB14F3}" srcOrd="0" destOrd="0" parTransId="{64E0A8AC-2FBE-4765-9D6E-13917A961865}" sibTransId="{FE3275A3-710A-48ED-A4A6-669A1653FCFB}"/>
    <dgm:cxn modelId="{84545320-EF0B-46EE-A7A7-A6A3E2043878}" srcId="{E3E1622D-025E-43F1-9512-2C61D22EBA0C}" destId="{3266FCE9-DB37-4980-84C8-D13F66FB0667}" srcOrd="0" destOrd="0" parTransId="{45E48F20-3068-4E64-B28F-E31E7DCAC747}" sibTransId="{B1A5EF2F-F825-4C4C-8BB8-3C75B6436D4A}"/>
    <dgm:cxn modelId="{16A1BC21-81C0-49F6-B804-9D1E795F7B34}" type="presOf" srcId="{29BA4009-78FB-4DB9-8994-8C734C42A6A8}" destId="{FC5EDDCB-9CF8-40EF-B425-A869EDD84187}" srcOrd="0" destOrd="0" presId="urn:microsoft.com/office/officeart/2005/8/layout/default"/>
    <dgm:cxn modelId="{934AC37F-D418-4876-B749-172FF9E49EBF}" srcId="{E3E1622D-025E-43F1-9512-2C61D22EBA0C}" destId="{056A721E-BAEB-47CE-96FA-0445EDFA8CF4}" srcOrd="3" destOrd="0" parTransId="{958BAB0F-8223-4773-BE78-D385A2D60DD7}" sibTransId="{3914FC1C-77A7-4D23-B0BF-2FDA425EFD83}"/>
    <dgm:cxn modelId="{01E011B7-1045-4139-B5BF-EF9F505CF0E3}" srcId="{6F8998BC-6BCF-4D92-BCD6-1B37A68A038A}" destId="{57387120-FEAA-47C4-80CF-2FB5EEE39B6B}" srcOrd="2" destOrd="0" parTransId="{D8352C3D-2F8A-461F-8A6F-C82056C8E258}" sibTransId="{862244F0-2C32-41D8-B70A-CC1C299BDA8A}"/>
    <dgm:cxn modelId="{26AD248E-7C71-4E51-8769-3A5F23BD5C55}" type="presOf" srcId="{FAA73989-A956-4270-AD39-E985446292A6}" destId="{FC5EDDCB-9CF8-40EF-B425-A869EDD84187}" srcOrd="0" destOrd="3" presId="urn:microsoft.com/office/officeart/2005/8/layout/default"/>
    <dgm:cxn modelId="{11B5FF0E-F7EB-48F1-9753-BE33626BA9A4}" type="presOf" srcId="{5612C1F7-9AB6-4B27-9D12-8CD11B2AD027}" destId="{1D8FE613-8F98-4F78-B529-4B4119679297}" srcOrd="0" destOrd="2" presId="urn:microsoft.com/office/officeart/2005/8/layout/default"/>
    <dgm:cxn modelId="{D46EF6A7-5FE3-4895-A547-948627640E35}" type="presOf" srcId="{9DBEDB82-B758-48EC-B67A-8FCF4CBDF7E2}" destId="{30B97183-EADE-4F79-B138-438527BA05BA}" srcOrd="0" destOrd="3" presId="urn:microsoft.com/office/officeart/2005/8/layout/default"/>
    <dgm:cxn modelId="{8F2A8782-E27B-4C62-85BA-031B3438626F}" srcId="{B872E440-6C80-46DC-8177-F5B93D6FACE5}" destId="{E3E1622D-025E-43F1-9512-2C61D22EBA0C}" srcOrd="3" destOrd="0" parTransId="{98BA417D-9CB9-4234-A68D-DB2B3795FCBB}" sibTransId="{4B7D6C2E-1E8B-448D-AB71-7FE854F2F17F}"/>
    <dgm:cxn modelId="{E789217C-790E-4773-B2B0-BB77B60BC335}" type="presOf" srcId="{E3E1622D-025E-43F1-9512-2C61D22EBA0C}" destId="{30B97183-EADE-4F79-B138-438527BA05BA}" srcOrd="0" destOrd="0" presId="urn:microsoft.com/office/officeart/2005/8/layout/default"/>
    <dgm:cxn modelId="{00745EF4-ADDD-4AE5-8C13-B541526C323C}" srcId="{E3E1622D-025E-43F1-9512-2C61D22EBA0C}" destId="{94B55B88-F162-4FC8-B166-9276DE209C4F}" srcOrd="1" destOrd="0" parTransId="{431B79A5-2C30-4B04-AF38-23CA22C0F59B}" sibTransId="{7F28DBEB-893C-4302-9A85-AB2B7C44E1F8}"/>
    <dgm:cxn modelId="{FB829B3E-4C1E-478F-B6D8-12790F56A92A}" type="presOf" srcId="{00B6A103-D567-4CA7-892F-B86AEBBB0DA3}" destId="{EC707595-996C-45BE-8C63-A1542AB47556}" srcOrd="0" destOrd="2" presId="urn:microsoft.com/office/officeart/2005/8/layout/default"/>
    <dgm:cxn modelId="{27C1024E-701C-4807-8FB3-E188B5E3C08E}" type="presOf" srcId="{40D2126A-1AC3-41A1-B9DE-EE2584338069}" destId="{1D8FE613-8F98-4F78-B529-4B4119679297}" srcOrd="0" destOrd="3" presId="urn:microsoft.com/office/officeart/2005/8/layout/default"/>
    <dgm:cxn modelId="{48931530-9050-491E-8EFB-EC4E2113A59F}" type="presOf" srcId="{B872E440-6C80-46DC-8177-F5B93D6FACE5}" destId="{4CA6234D-0836-481B-A180-F2176B0D1873}" srcOrd="0" destOrd="0" presId="urn:microsoft.com/office/officeart/2005/8/layout/default"/>
    <dgm:cxn modelId="{186E1DB9-D5A1-46A7-BF4E-9C400EFC9373}" type="presOf" srcId="{F20D1820-C26E-4141-AD6B-7C00EEA9C373}" destId="{FC5EDDCB-9CF8-40EF-B425-A869EDD84187}" srcOrd="0" destOrd="1" presId="urn:microsoft.com/office/officeart/2005/8/layout/default"/>
    <dgm:cxn modelId="{00AAC7C4-C1C2-4171-A8C4-16A58BAAF335}" srcId="{6F8998BC-6BCF-4D92-BCD6-1B37A68A038A}" destId="{3646F143-E017-4D53-BB61-7E2C1C98BED2}" srcOrd="0" destOrd="0" parTransId="{2A538522-FF00-4482-8927-31C9A14ECD96}" sibTransId="{9C675455-D824-43B6-8826-BA538016108F}"/>
    <dgm:cxn modelId="{F1FC7A92-AA83-45C6-9730-797A8EEB193F}" type="presOf" srcId="{056A721E-BAEB-47CE-96FA-0445EDFA8CF4}" destId="{30B97183-EADE-4F79-B138-438527BA05BA}" srcOrd="0" destOrd="4" presId="urn:microsoft.com/office/officeart/2005/8/layout/default"/>
    <dgm:cxn modelId="{CB186A28-D287-4DB6-8B28-E52FFE0AA4B3}" type="presOf" srcId="{C6676878-502E-4D92-974F-64ECB4FB14F3}" destId="{1D8FE613-8F98-4F78-B529-4B4119679297}" srcOrd="0" destOrd="1" presId="urn:microsoft.com/office/officeart/2005/8/layout/default"/>
    <dgm:cxn modelId="{D9CB8BBB-BD44-41ED-A9C4-64383EFF5A4F}" srcId="{9EDD1497-5A01-433D-835B-FD15F46D75E5}" destId="{5612C1F7-9AB6-4B27-9D12-8CD11B2AD027}" srcOrd="1" destOrd="0" parTransId="{A84C06A4-A6C6-49D0-8941-2AF8ACAC868C}" sibTransId="{3DFAACD0-38E2-4E3D-9CC5-996521BCA6A3}"/>
    <dgm:cxn modelId="{05B94665-14B0-4DE6-B611-D7F7C3983023}" srcId="{B872E440-6C80-46DC-8177-F5B93D6FACE5}" destId="{9EDD1497-5A01-433D-835B-FD15F46D75E5}" srcOrd="2" destOrd="0" parTransId="{AF784CCE-6DB2-41F0-9742-07CEA0772AEE}" sibTransId="{C8FB5BCD-9340-43C7-B8A5-0E89F7DFA72E}"/>
    <dgm:cxn modelId="{360BAF5A-D9DE-4C7F-848B-18BA57F45FBD}" srcId="{B872E440-6C80-46DC-8177-F5B93D6FACE5}" destId="{6F8998BC-6BCF-4D92-BCD6-1B37A68A038A}" srcOrd="1" destOrd="0" parTransId="{B1E6A5BB-03EB-4099-8B4A-EDD72630D89B}" sibTransId="{378E6425-F269-4BAA-9D75-A5926671D1A1}"/>
    <dgm:cxn modelId="{AF9F927D-5E51-4C74-B4F6-D13D8F0126CE}" type="presOf" srcId="{9EDD1497-5A01-433D-835B-FD15F46D75E5}" destId="{1D8FE613-8F98-4F78-B529-4B4119679297}" srcOrd="0" destOrd="0" presId="urn:microsoft.com/office/officeart/2005/8/layout/default"/>
    <dgm:cxn modelId="{18961B2A-CE2A-4449-8A86-2D01EF70977B}" type="presOf" srcId="{234931EF-B424-4361-8244-39F6E4D7A9AE}" destId="{FC5EDDCB-9CF8-40EF-B425-A869EDD84187}" srcOrd="0" destOrd="2" presId="urn:microsoft.com/office/officeart/2005/8/layout/default"/>
    <dgm:cxn modelId="{3E05BD6F-AB01-4E7A-B471-5513E4130BE9}" srcId="{29BA4009-78FB-4DB9-8994-8C734C42A6A8}" destId="{234931EF-B424-4361-8244-39F6E4D7A9AE}" srcOrd="1" destOrd="0" parTransId="{8F19B163-AA7C-40F0-BBDB-CC2F1885A28D}" sibTransId="{AF53EEE5-6393-4686-AEF9-01953C23CF08}"/>
    <dgm:cxn modelId="{3E6761DF-8BE7-47C5-8C39-2F90D70F6371}" type="presOf" srcId="{3646F143-E017-4D53-BB61-7E2C1C98BED2}" destId="{EC707595-996C-45BE-8C63-A1542AB47556}" srcOrd="0" destOrd="1" presId="urn:microsoft.com/office/officeart/2005/8/layout/default"/>
    <dgm:cxn modelId="{A5D2BB8D-9888-4741-AC57-C41731440A41}" srcId="{E3E1622D-025E-43F1-9512-2C61D22EBA0C}" destId="{9DBEDB82-B758-48EC-B67A-8FCF4CBDF7E2}" srcOrd="2" destOrd="0" parTransId="{4D093A98-653E-47C9-BE2F-54995B1E7858}" sibTransId="{58E587AC-817B-4AB6-9270-6F35EAA99658}"/>
    <dgm:cxn modelId="{B01E94E5-4B1F-4A89-9348-9DAAD81D2148}" srcId="{29BA4009-78FB-4DB9-8994-8C734C42A6A8}" destId="{FAA73989-A956-4270-AD39-E985446292A6}" srcOrd="2" destOrd="0" parTransId="{ED9A4086-6154-49CE-A01E-6C23BA66F168}" sibTransId="{2422AEAB-A65B-4726-923B-748073D48185}"/>
    <dgm:cxn modelId="{30ACDBC7-B339-4485-ADE4-BFEF679B7836}" srcId="{9EDD1497-5A01-433D-835B-FD15F46D75E5}" destId="{40D2126A-1AC3-41A1-B9DE-EE2584338069}" srcOrd="2" destOrd="0" parTransId="{1673163E-7438-44B3-BBCF-7F08AB146DF8}" sibTransId="{8C3AFB59-1805-4548-8BE7-A2DC95A6C44D}"/>
    <dgm:cxn modelId="{BB08918E-8F1F-4105-AF2F-F341DE8AA4BD}" type="presOf" srcId="{94B55B88-F162-4FC8-B166-9276DE209C4F}" destId="{30B97183-EADE-4F79-B138-438527BA05BA}" srcOrd="0" destOrd="2" presId="urn:microsoft.com/office/officeart/2005/8/layout/default"/>
    <dgm:cxn modelId="{E1E6E889-1BBF-4C2C-BB6D-BE2714AD307E}" type="presOf" srcId="{57387120-FEAA-47C4-80CF-2FB5EEE39B6B}" destId="{EC707595-996C-45BE-8C63-A1542AB47556}" srcOrd="0" destOrd="3" presId="urn:microsoft.com/office/officeart/2005/8/layout/default"/>
    <dgm:cxn modelId="{FE74A691-763E-4B67-81DB-9CC7CEF47E6E}" srcId="{6F8998BC-6BCF-4D92-BCD6-1B37A68A038A}" destId="{00B6A103-D567-4CA7-892F-B86AEBBB0DA3}" srcOrd="1" destOrd="0" parTransId="{F187C0FE-8E93-4211-8D0F-016EBECE77A8}" sibTransId="{0F63F30F-1A68-48F0-ABB9-F19170E9CE3A}"/>
    <dgm:cxn modelId="{49BEEAB8-ABEC-4414-BDA1-FD2EFC78AA7F}" type="presOf" srcId="{6F8998BC-6BCF-4D92-BCD6-1B37A68A038A}" destId="{EC707595-996C-45BE-8C63-A1542AB47556}" srcOrd="0" destOrd="0" presId="urn:microsoft.com/office/officeart/2005/8/layout/default"/>
    <dgm:cxn modelId="{3F8D0DBF-DA12-4540-AAF9-4B9036D3D305}" srcId="{29BA4009-78FB-4DB9-8994-8C734C42A6A8}" destId="{F20D1820-C26E-4141-AD6B-7C00EEA9C373}" srcOrd="0" destOrd="0" parTransId="{42CDDCD4-87C5-49FB-AA15-05E41E6991E9}" sibTransId="{1837038B-2860-4E56-907E-84C632E21AD3}"/>
    <dgm:cxn modelId="{856DEF07-340A-4140-B144-844EFCEF8E01}" type="presParOf" srcId="{4CA6234D-0836-481B-A180-F2176B0D1873}" destId="{FC5EDDCB-9CF8-40EF-B425-A869EDD84187}" srcOrd="0" destOrd="0" presId="urn:microsoft.com/office/officeart/2005/8/layout/default"/>
    <dgm:cxn modelId="{4A1AD8A4-6A05-4B1C-87F4-AD0C5DFDD3F1}" type="presParOf" srcId="{4CA6234D-0836-481B-A180-F2176B0D1873}" destId="{2B5784BD-D2C9-4E25-A212-1A432FCBDA3D}" srcOrd="1" destOrd="0" presId="urn:microsoft.com/office/officeart/2005/8/layout/default"/>
    <dgm:cxn modelId="{45DB2FD7-EABE-41F9-B493-17403E3EB1BF}" type="presParOf" srcId="{4CA6234D-0836-481B-A180-F2176B0D1873}" destId="{EC707595-996C-45BE-8C63-A1542AB47556}" srcOrd="2" destOrd="0" presId="urn:microsoft.com/office/officeart/2005/8/layout/default"/>
    <dgm:cxn modelId="{975A7438-A9B9-4E8F-8F00-F1873F6943EE}" type="presParOf" srcId="{4CA6234D-0836-481B-A180-F2176B0D1873}" destId="{C5763050-9DEA-437C-B665-0F116FCAA44A}" srcOrd="3" destOrd="0" presId="urn:microsoft.com/office/officeart/2005/8/layout/default"/>
    <dgm:cxn modelId="{7C3A10C7-F0E0-4C94-BEBB-F57E8CB4D890}" type="presParOf" srcId="{4CA6234D-0836-481B-A180-F2176B0D1873}" destId="{1D8FE613-8F98-4F78-B529-4B4119679297}" srcOrd="4" destOrd="0" presId="urn:microsoft.com/office/officeart/2005/8/layout/default"/>
    <dgm:cxn modelId="{91CECBCD-EC22-4D55-877C-D209D6A5666E}" type="presParOf" srcId="{4CA6234D-0836-481B-A180-F2176B0D1873}" destId="{26DA5DC7-3D89-426B-932F-9D49C8397D2B}" srcOrd="5" destOrd="0" presId="urn:microsoft.com/office/officeart/2005/8/layout/default"/>
    <dgm:cxn modelId="{070164C9-DA89-4F9C-B504-6B03AD992960}" type="presParOf" srcId="{4CA6234D-0836-481B-A180-F2176B0D1873}" destId="{30B97183-EADE-4F79-B138-438527BA05B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89810B-78E8-4B0A-BEE7-A59FEE3B4E8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D1C089-5418-412F-898F-6F006FC83FA8}">
      <dgm:prSet phldrT="[Текст]"/>
      <dgm:spPr/>
      <dgm:t>
        <a:bodyPr/>
        <a:lstStyle/>
        <a:p>
          <a:r>
            <a:rPr lang="ru-RU" dirty="0" smtClean="0"/>
            <a:t>Заключение контракта на предоставления грантов малому инновационному предприятию на финансовое обеспечение расходов</a:t>
          </a:r>
          <a:endParaRPr lang="ru-RU" dirty="0"/>
        </a:p>
      </dgm:t>
    </dgm:pt>
    <dgm:pt modelId="{2344EB34-EA57-4B0B-845F-9D63CC5535FD}" type="parTrans" cxnId="{AD298B90-445E-4B80-9C54-F98C0E612B7D}">
      <dgm:prSet/>
      <dgm:spPr/>
      <dgm:t>
        <a:bodyPr/>
        <a:lstStyle/>
        <a:p>
          <a:endParaRPr lang="ru-RU"/>
        </a:p>
      </dgm:t>
    </dgm:pt>
    <dgm:pt modelId="{A27B1B2C-F0D6-4B0A-BD12-5EF370083B06}" type="sibTrans" cxnId="{AD298B90-445E-4B80-9C54-F98C0E612B7D}">
      <dgm:prSet/>
      <dgm:spPr/>
      <dgm:t>
        <a:bodyPr/>
        <a:lstStyle/>
        <a:p>
          <a:endParaRPr lang="ru-RU"/>
        </a:p>
      </dgm:t>
    </dgm:pt>
    <dgm:pt modelId="{F7C2ABA0-EB6C-4FC0-A013-4955ACA6769C}">
      <dgm:prSet phldrT="[Текст]"/>
      <dgm:spPr/>
      <dgm:t>
        <a:bodyPr/>
        <a:lstStyle/>
        <a:p>
          <a:r>
            <a:rPr lang="ru-RU" dirty="0" smtClean="0"/>
            <a:t>Предоставление аванса в размере 50% от суммы Гранта</a:t>
          </a:r>
          <a:endParaRPr lang="ru-RU" dirty="0"/>
        </a:p>
      </dgm:t>
    </dgm:pt>
    <dgm:pt modelId="{993F579F-F572-494B-8F77-325C4B579C0A}" type="parTrans" cxnId="{C492911B-E287-4082-B9EE-D6955B3E44F1}">
      <dgm:prSet/>
      <dgm:spPr/>
      <dgm:t>
        <a:bodyPr/>
        <a:lstStyle/>
        <a:p>
          <a:endParaRPr lang="ru-RU"/>
        </a:p>
      </dgm:t>
    </dgm:pt>
    <dgm:pt modelId="{F93E8212-A0AA-458B-B06A-C1C1C16120D5}" type="sibTrans" cxnId="{C492911B-E287-4082-B9EE-D6955B3E44F1}">
      <dgm:prSet/>
      <dgm:spPr/>
      <dgm:t>
        <a:bodyPr/>
        <a:lstStyle/>
        <a:p>
          <a:endParaRPr lang="ru-RU"/>
        </a:p>
      </dgm:t>
    </dgm:pt>
    <dgm:pt modelId="{A313474E-D37E-4419-A5C7-42A255B11926}">
      <dgm:prSet phldrT="[Текст]"/>
      <dgm:spPr/>
      <dgm:t>
        <a:bodyPr/>
        <a:lstStyle/>
        <a:p>
          <a:r>
            <a:rPr lang="ru-RU" b="1" u="sng" dirty="0" smtClean="0"/>
            <a:t>До 27 ноября 2015 года</a:t>
          </a:r>
          <a:r>
            <a:rPr lang="ru-RU" dirty="0" smtClean="0"/>
            <a:t>: отчет о выполнении 2 этапа контракта, финансовый отчет о выполнении 2 этапа контракта, </a:t>
          </a:r>
          <a:br>
            <a:rPr lang="ru-RU" dirty="0" smtClean="0"/>
          </a:br>
          <a:r>
            <a:rPr lang="ru-RU" dirty="0" smtClean="0"/>
            <a:t>отчет о целевом использовании средств Гранта</a:t>
          </a:r>
          <a:endParaRPr lang="ru-RU" dirty="0"/>
        </a:p>
      </dgm:t>
    </dgm:pt>
    <dgm:pt modelId="{27C96E24-43F0-42A8-8B22-CACC0183F011}" type="parTrans" cxnId="{45043AAC-4AC8-4780-8ADC-8932172F2216}">
      <dgm:prSet/>
      <dgm:spPr/>
      <dgm:t>
        <a:bodyPr/>
        <a:lstStyle/>
        <a:p>
          <a:endParaRPr lang="ru-RU"/>
        </a:p>
      </dgm:t>
    </dgm:pt>
    <dgm:pt modelId="{4A427477-387F-4205-8F5F-C1928A161A7F}" type="sibTrans" cxnId="{45043AAC-4AC8-4780-8ADC-8932172F2216}">
      <dgm:prSet/>
      <dgm:spPr/>
      <dgm:t>
        <a:bodyPr/>
        <a:lstStyle/>
        <a:p>
          <a:endParaRPr lang="ru-RU"/>
        </a:p>
      </dgm:t>
    </dgm:pt>
    <dgm:pt modelId="{A634669A-46AC-46B0-9D36-A1413F27C6D4}">
      <dgm:prSet phldrT="[Текст]"/>
      <dgm:spPr/>
      <dgm:t>
        <a:bodyPr/>
        <a:lstStyle/>
        <a:p>
          <a:r>
            <a:rPr lang="ru-RU" dirty="0" smtClean="0"/>
            <a:t>Предоставление аванса в размере 50% от суммы Гранта</a:t>
          </a:r>
          <a:endParaRPr lang="ru-RU" dirty="0"/>
        </a:p>
      </dgm:t>
    </dgm:pt>
    <dgm:pt modelId="{1BFFB3AC-93C0-4B65-AF46-A9319E70B436}" type="sibTrans" cxnId="{590464A4-AB28-4F4B-9430-DC0F1907A113}">
      <dgm:prSet/>
      <dgm:spPr/>
      <dgm:t>
        <a:bodyPr/>
        <a:lstStyle/>
        <a:p>
          <a:endParaRPr lang="ru-RU"/>
        </a:p>
      </dgm:t>
    </dgm:pt>
    <dgm:pt modelId="{5274FD9D-47DD-4688-98EB-889D015A4EEC}" type="parTrans" cxnId="{590464A4-AB28-4F4B-9430-DC0F1907A113}">
      <dgm:prSet/>
      <dgm:spPr/>
      <dgm:t>
        <a:bodyPr/>
        <a:lstStyle/>
        <a:p>
          <a:endParaRPr lang="ru-RU"/>
        </a:p>
      </dgm:t>
    </dgm:pt>
    <dgm:pt modelId="{6C4D5D06-2587-4233-94C5-87D5A10574DF}">
      <dgm:prSet phldrT="[Текст]" custT="1"/>
      <dgm:spPr/>
      <dgm:t>
        <a:bodyPr/>
        <a:lstStyle/>
        <a:p>
          <a:r>
            <a:rPr lang="ru-RU" sz="1100" b="1" u="sng" dirty="0" smtClean="0"/>
            <a:t>До 15 апреля 2015 года</a:t>
          </a:r>
          <a:r>
            <a:rPr lang="ru-RU" sz="1100" dirty="0" smtClean="0"/>
            <a:t>: отчет о выполнении 1 этапа контракта, финансовый отчет о выполнении 1 этапа контракта и финансовый отчет об использовании 100% собственных средств, информация о достижении плановых показателей</a:t>
          </a:r>
          <a:endParaRPr lang="ru-RU" sz="1100" dirty="0"/>
        </a:p>
      </dgm:t>
    </dgm:pt>
    <dgm:pt modelId="{232BBF66-DE53-496B-9CF7-B5FC3CEE562C}" type="parTrans" cxnId="{15807131-E35A-4BB5-BCAF-395575DA3479}">
      <dgm:prSet/>
      <dgm:spPr/>
      <dgm:t>
        <a:bodyPr/>
        <a:lstStyle/>
        <a:p>
          <a:endParaRPr lang="ru-RU"/>
        </a:p>
      </dgm:t>
    </dgm:pt>
    <dgm:pt modelId="{3BB057D5-3161-447F-B136-5867164B6B38}" type="sibTrans" cxnId="{15807131-E35A-4BB5-BCAF-395575DA3479}">
      <dgm:prSet/>
      <dgm:spPr/>
      <dgm:t>
        <a:bodyPr/>
        <a:lstStyle/>
        <a:p>
          <a:endParaRPr lang="ru-RU"/>
        </a:p>
      </dgm:t>
    </dgm:pt>
    <dgm:pt modelId="{A5C38BDF-1AB0-4EBA-98A5-3B3C0DA67384}" type="pres">
      <dgm:prSet presAssocID="{3D89810B-78E8-4B0A-BEE7-A59FEE3B4E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C02E04-2C0F-4634-B1D9-0C1B939E5831}" type="pres">
      <dgm:prSet presAssocID="{F7C2ABA0-EB6C-4FC0-A013-4955ACA6769C}" presName="boxAndChildren" presStyleCnt="0"/>
      <dgm:spPr/>
    </dgm:pt>
    <dgm:pt modelId="{48E8ECEE-72D0-439B-BAFA-B2FD911CE9FC}" type="pres">
      <dgm:prSet presAssocID="{F7C2ABA0-EB6C-4FC0-A013-4955ACA6769C}" presName="parentTextBox" presStyleLbl="node1" presStyleIdx="0" presStyleCnt="3"/>
      <dgm:spPr/>
      <dgm:t>
        <a:bodyPr/>
        <a:lstStyle/>
        <a:p>
          <a:endParaRPr lang="ru-RU"/>
        </a:p>
      </dgm:t>
    </dgm:pt>
    <dgm:pt modelId="{90BEC5E3-A1FB-4A0E-9EB7-AFEB31F1CA26}" type="pres">
      <dgm:prSet presAssocID="{F7C2ABA0-EB6C-4FC0-A013-4955ACA6769C}" presName="entireBox" presStyleLbl="node1" presStyleIdx="0" presStyleCnt="3"/>
      <dgm:spPr/>
      <dgm:t>
        <a:bodyPr/>
        <a:lstStyle/>
        <a:p>
          <a:endParaRPr lang="ru-RU"/>
        </a:p>
      </dgm:t>
    </dgm:pt>
    <dgm:pt modelId="{66AB032F-785D-4DFC-9AEE-68BF5D696A80}" type="pres">
      <dgm:prSet presAssocID="{F7C2ABA0-EB6C-4FC0-A013-4955ACA6769C}" presName="descendantBox" presStyleCnt="0"/>
      <dgm:spPr/>
    </dgm:pt>
    <dgm:pt modelId="{22A7FC35-36F5-45B9-90EB-E0FC31F2FEA8}" type="pres">
      <dgm:prSet presAssocID="{A313474E-D37E-4419-A5C7-42A255B1192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789C5-D257-4E15-90DF-C8D8396F1019}" type="pres">
      <dgm:prSet presAssocID="{1BFFB3AC-93C0-4B65-AF46-A9319E70B436}" presName="sp" presStyleCnt="0"/>
      <dgm:spPr/>
    </dgm:pt>
    <dgm:pt modelId="{A3756D9C-1C73-4D2D-9E3C-82CA9C5F9A09}" type="pres">
      <dgm:prSet presAssocID="{A634669A-46AC-46B0-9D36-A1413F27C6D4}" presName="arrowAndChildren" presStyleCnt="0"/>
      <dgm:spPr/>
    </dgm:pt>
    <dgm:pt modelId="{DFBCA803-5F07-41B7-9897-15D73BCD1914}" type="pres">
      <dgm:prSet presAssocID="{A634669A-46AC-46B0-9D36-A1413F27C6D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157152AB-DEE1-442A-9686-E2E1427D7DDD}" type="pres">
      <dgm:prSet presAssocID="{A634669A-46AC-46B0-9D36-A1413F27C6D4}" presName="arrow" presStyleLbl="node1" presStyleIdx="1" presStyleCnt="3" custScaleY="107299" custLinFactNeighborX="-158" custLinFactNeighborY="238"/>
      <dgm:spPr/>
      <dgm:t>
        <a:bodyPr/>
        <a:lstStyle/>
        <a:p>
          <a:endParaRPr lang="ru-RU"/>
        </a:p>
      </dgm:t>
    </dgm:pt>
    <dgm:pt modelId="{787CDE24-2B81-4CBE-82B2-E9644639F3D4}" type="pres">
      <dgm:prSet presAssocID="{A634669A-46AC-46B0-9D36-A1413F27C6D4}" presName="descendantArrow" presStyleCnt="0"/>
      <dgm:spPr/>
    </dgm:pt>
    <dgm:pt modelId="{B37EAF96-B6E9-429C-8972-28B340F1723E}" type="pres">
      <dgm:prSet presAssocID="{6C4D5D06-2587-4233-94C5-87D5A10574DF}" presName="childTextArrow" presStyleLbl="fgAccFollowNode1" presStyleIdx="1" presStyleCnt="2" custScaleY="137608" custLinFactNeighborX="223" custLinFactNeighborY="-12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19213-9DBE-4539-B6D9-039EF84C2211}" type="pres">
      <dgm:prSet presAssocID="{A27B1B2C-F0D6-4B0A-BD12-5EF370083B06}" presName="sp" presStyleCnt="0"/>
      <dgm:spPr/>
    </dgm:pt>
    <dgm:pt modelId="{4DA1477F-93CF-436D-B10E-E0FC35C5C1BA}" type="pres">
      <dgm:prSet presAssocID="{99D1C089-5418-412F-898F-6F006FC83FA8}" presName="arrowAndChildren" presStyleCnt="0"/>
      <dgm:spPr/>
    </dgm:pt>
    <dgm:pt modelId="{7AF04DEA-985F-44DF-A436-83C2165CA014}" type="pres">
      <dgm:prSet presAssocID="{99D1C089-5418-412F-898F-6F006FC83FA8}" presName="parentTextArrow" presStyleLbl="node1" presStyleIdx="2" presStyleCnt="3" custScaleY="62415" custLinFactNeighborY="-123"/>
      <dgm:spPr/>
      <dgm:t>
        <a:bodyPr/>
        <a:lstStyle/>
        <a:p>
          <a:endParaRPr lang="ru-RU"/>
        </a:p>
      </dgm:t>
    </dgm:pt>
  </dgm:ptLst>
  <dgm:cxnLst>
    <dgm:cxn modelId="{C492911B-E287-4082-B9EE-D6955B3E44F1}" srcId="{3D89810B-78E8-4B0A-BEE7-A59FEE3B4E87}" destId="{F7C2ABA0-EB6C-4FC0-A013-4955ACA6769C}" srcOrd="2" destOrd="0" parTransId="{993F579F-F572-494B-8F77-325C4B579C0A}" sibTransId="{F93E8212-A0AA-458B-B06A-C1C1C16120D5}"/>
    <dgm:cxn modelId="{65B3AE70-2792-4B62-A869-3B3ED7E33AC5}" type="presOf" srcId="{F7C2ABA0-EB6C-4FC0-A013-4955ACA6769C}" destId="{90BEC5E3-A1FB-4A0E-9EB7-AFEB31F1CA26}" srcOrd="1" destOrd="0" presId="urn:microsoft.com/office/officeart/2005/8/layout/process4"/>
    <dgm:cxn modelId="{0AD23FC9-2F71-4CEB-A2A9-D1778F1DAB9F}" type="presOf" srcId="{A313474E-D37E-4419-A5C7-42A255B11926}" destId="{22A7FC35-36F5-45B9-90EB-E0FC31F2FEA8}" srcOrd="0" destOrd="0" presId="urn:microsoft.com/office/officeart/2005/8/layout/process4"/>
    <dgm:cxn modelId="{CBA17446-9685-43D2-B3E4-370C2654F3F9}" type="presOf" srcId="{A634669A-46AC-46B0-9D36-A1413F27C6D4}" destId="{157152AB-DEE1-442A-9686-E2E1427D7DDD}" srcOrd="1" destOrd="0" presId="urn:microsoft.com/office/officeart/2005/8/layout/process4"/>
    <dgm:cxn modelId="{AD298B90-445E-4B80-9C54-F98C0E612B7D}" srcId="{3D89810B-78E8-4B0A-BEE7-A59FEE3B4E87}" destId="{99D1C089-5418-412F-898F-6F006FC83FA8}" srcOrd="0" destOrd="0" parTransId="{2344EB34-EA57-4B0B-845F-9D63CC5535FD}" sibTransId="{A27B1B2C-F0D6-4B0A-BD12-5EF370083B06}"/>
    <dgm:cxn modelId="{12769B5E-91B5-4670-9652-AC896C1A3B8E}" type="presOf" srcId="{99D1C089-5418-412F-898F-6F006FC83FA8}" destId="{7AF04DEA-985F-44DF-A436-83C2165CA014}" srcOrd="0" destOrd="0" presId="urn:microsoft.com/office/officeart/2005/8/layout/process4"/>
    <dgm:cxn modelId="{7BB7064C-F2DD-40D0-BB18-5FBB77D592D8}" type="presOf" srcId="{F7C2ABA0-EB6C-4FC0-A013-4955ACA6769C}" destId="{48E8ECEE-72D0-439B-BAFA-B2FD911CE9FC}" srcOrd="0" destOrd="0" presId="urn:microsoft.com/office/officeart/2005/8/layout/process4"/>
    <dgm:cxn modelId="{E884143F-82CF-4366-8080-A28F347A9A77}" type="presOf" srcId="{A634669A-46AC-46B0-9D36-A1413F27C6D4}" destId="{DFBCA803-5F07-41B7-9897-15D73BCD1914}" srcOrd="0" destOrd="0" presId="urn:microsoft.com/office/officeart/2005/8/layout/process4"/>
    <dgm:cxn modelId="{1F8D9FCD-B84C-4A0A-954F-0039FA60DF6C}" type="presOf" srcId="{6C4D5D06-2587-4233-94C5-87D5A10574DF}" destId="{B37EAF96-B6E9-429C-8972-28B340F1723E}" srcOrd="0" destOrd="0" presId="urn:microsoft.com/office/officeart/2005/8/layout/process4"/>
    <dgm:cxn modelId="{8F5B460A-E332-4A23-837C-505933E4AC22}" type="presOf" srcId="{3D89810B-78E8-4B0A-BEE7-A59FEE3B4E87}" destId="{A5C38BDF-1AB0-4EBA-98A5-3B3C0DA67384}" srcOrd="0" destOrd="0" presId="urn:microsoft.com/office/officeart/2005/8/layout/process4"/>
    <dgm:cxn modelId="{45043AAC-4AC8-4780-8ADC-8932172F2216}" srcId="{F7C2ABA0-EB6C-4FC0-A013-4955ACA6769C}" destId="{A313474E-D37E-4419-A5C7-42A255B11926}" srcOrd="0" destOrd="0" parTransId="{27C96E24-43F0-42A8-8B22-CACC0183F011}" sibTransId="{4A427477-387F-4205-8F5F-C1928A161A7F}"/>
    <dgm:cxn modelId="{15807131-E35A-4BB5-BCAF-395575DA3479}" srcId="{A634669A-46AC-46B0-9D36-A1413F27C6D4}" destId="{6C4D5D06-2587-4233-94C5-87D5A10574DF}" srcOrd="0" destOrd="0" parTransId="{232BBF66-DE53-496B-9CF7-B5FC3CEE562C}" sibTransId="{3BB057D5-3161-447F-B136-5867164B6B38}"/>
    <dgm:cxn modelId="{590464A4-AB28-4F4B-9430-DC0F1907A113}" srcId="{3D89810B-78E8-4B0A-BEE7-A59FEE3B4E87}" destId="{A634669A-46AC-46B0-9D36-A1413F27C6D4}" srcOrd="1" destOrd="0" parTransId="{5274FD9D-47DD-4688-98EB-889D015A4EEC}" sibTransId="{1BFFB3AC-93C0-4B65-AF46-A9319E70B436}"/>
    <dgm:cxn modelId="{1B80C21D-DF30-42B6-B040-86E0A2F3C20E}" type="presParOf" srcId="{A5C38BDF-1AB0-4EBA-98A5-3B3C0DA67384}" destId="{FBC02E04-2C0F-4634-B1D9-0C1B939E5831}" srcOrd="0" destOrd="0" presId="urn:microsoft.com/office/officeart/2005/8/layout/process4"/>
    <dgm:cxn modelId="{2BCD5802-3DD2-42A4-8D7A-CE296816670D}" type="presParOf" srcId="{FBC02E04-2C0F-4634-B1D9-0C1B939E5831}" destId="{48E8ECEE-72D0-439B-BAFA-B2FD911CE9FC}" srcOrd="0" destOrd="0" presId="urn:microsoft.com/office/officeart/2005/8/layout/process4"/>
    <dgm:cxn modelId="{A74AFB2F-EB09-4054-A903-74D19EEC6505}" type="presParOf" srcId="{FBC02E04-2C0F-4634-B1D9-0C1B939E5831}" destId="{90BEC5E3-A1FB-4A0E-9EB7-AFEB31F1CA26}" srcOrd="1" destOrd="0" presId="urn:microsoft.com/office/officeart/2005/8/layout/process4"/>
    <dgm:cxn modelId="{9CA1C1BB-5DFF-4A41-83EA-4114715DC5AC}" type="presParOf" srcId="{FBC02E04-2C0F-4634-B1D9-0C1B939E5831}" destId="{66AB032F-785D-4DFC-9AEE-68BF5D696A80}" srcOrd="2" destOrd="0" presId="urn:microsoft.com/office/officeart/2005/8/layout/process4"/>
    <dgm:cxn modelId="{CEA4A577-0298-479A-8EA8-BAEE6B30A061}" type="presParOf" srcId="{66AB032F-785D-4DFC-9AEE-68BF5D696A80}" destId="{22A7FC35-36F5-45B9-90EB-E0FC31F2FEA8}" srcOrd="0" destOrd="0" presId="urn:microsoft.com/office/officeart/2005/8/layout/process4"/>
    <dgm:cxn modelId="{A49C295C-EFFC-44E4-A9D3-CB42B25DA28A}" type="presParOf" srcId="{A5C38BDF-1AB0-4EBA-98A5-3B3C0DA67384}" destId="{20A789C5-D257-4E15-90DF-C8D8396F1019}" srcOrd="1" destOrd="0" presId="urn:microsoft.com/office/officeart/2005/8/layout/process4"/>
    <dgm:cxn modelId="{1F15C2E0-6AB2-42D4-97D8-4E94EF0CA099}" type="presParOf" srcId="{A5C38BDF-1AB0-4EBA-98A5-3B3C0DA67384}" destId="{A3756D9C-1C73-4D2D-9E3C-82CA9C5F9A09}" srcOrd="2" destOrd="0" presId="urn:microsoft.com/office/officeart/2005/8/layout/process4"/>
    <dgm:cxn modelId="{98ECB89D-D3CD-4C14-B8EC-BB09DC72AA5E}" type="presParOf" srcId="{A3756D9C-1C73-4D2D-9E3C-82CA9C5F9A09}" destId="{DFBCA803-5F07-41B7-9897-15D73BCD1914}" srcOrd="0" destOrd="0" presId="urn:microsoft.com/office/officeart/2005/8/layout/process4"/>
    <dgm:cxn modelId="{80D70936-5D43-457E-B12E-C22E432BF1AB}" type="presParOf" srcId="{A3756D9C-1C73-4D2D-9E3C-82CA9C5F9A09}" destId="{157152AB-DEE1-442A-9686-E2E1427D7DDD}" srcOrd="1" destOrd="0" presId="urn:microsoft.com/office/officeart/2005/8/layout/process4"/>
    <dgm:cxn modelId="{F93696D5-AC34-4E5A-8B01-84F71B0C95EE}" type="presParOf" srcId="{A3756D9C-1C73-4D2D-9E3C-82CA9C5F9A09}" destId="{787CDE24-2B81-4CBE-82B2-E9644639F3D4}" srcOrd="2" destOrd="0" presId="urn:microsoft.com/office/officeart/2005/8/layout/process4"/>
    <dgm:cxn modelId="{772E7480-645B-4B7B-9AB1-D2EF62EA77FE}" type="presParOf" srcId="{787CDE24-2B81-4CBE-82B2-E9644639F3D4}" destId="{B37EAF96-B6E9-429C-8972-28B340F1723E}" srcOrd="0" destOrd="0" presId="urn:microsoft.com/office/officeart/2005/8/layout/process4"/>
    <dgm:cxn modelId="{E28B02C0-A2B4-44C9-8656-06123B858C28}" type="presParOf" srcId="{A5C38BDF-1AB0-4EBA-98A5-3B3C0DA67384}" destId="{36F19213-9DBE-4539-B6D9-039EF84C2211}" srcOrd="3" destOrd="0" presId="urn:microsoft.com/office/officeart/2005/8/layout/process4"/>
    <dgm:cxn modelId="{8E833DF0-9814-4FF5-A244-E740ED85C543}" type="presParOf" srcId="{A5C38BDF-1AB0-4EBA-98A5-3B3C0DA67384}" destId="{4DA1477F-93CF-436D-B10E-E0FC35C5C1BA}" srcOrd="4" destOrd="0" presId="urn:microsoft.com/office/officeart/2005/8/layout/process4"/>
    <dgm:cxn modelId="{E573E81F-EA91-47B3-990F-71075239C2A9}" type="presParOf" srcId="{4DA1477F-93CF-436D-B10E-E0FC35C5C1BA}" destId="{7AF04DEA-985F-44DF-A436-83C2165CA01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0CAAA6-E521-434E-9734-52D5A737C3D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D979D4-3AFE-40A7-89CD-A1579C28D6DA}">
      <dgm:prSet phldrT="[Текст]" custT="1"/>
      <dgm:spPr/>
      <dgm:t>
        <a:bodyPr/>
        <a:lstStyle/>
        <a:p>
          <a:r>
            <a:rPr lang="ru-RU" sz="1600" dirty="0" smtClean="0"/>
            <a:t>Предоставление 50% средств Гранта</a:t>
          </a:r>
          <a:endParaRPr lang="ru-RU" sz="1600" dirty="0"/>
        </a:p>
      </dgm:t>
    </dgm:pt>
    <dgm:pt modelId="{01D9341A-6908-4D0A-8F04-EF5F5A724F2F}" type="parTrans" cxnId="{DA2F3ACF-6AC0-400F-A97A-9C9BDD2F455C}">
      <dgm:prSet/>
      <dgm:spPr/>
      <dgm:t>
        <a:bodyPr/>
        <a:lstStyle/>
        <a:p>
          <a:endParaRPr lang="ru-RU"/>
        </a:p>
      </dgm:t>
    </dgm:pt>
    <dgm:pt modelId="{FA9E12ED-6301-44F7-A168-4C462E8103B8}" type="sibTrans" cxnId="{DA2F3ACF-6AC0-400F-A97A-9C9BDD2F455C}">
      <dgm:prSet/>
      <dgm:spPr/>
      <dgm:t>
        <a:bodyPr/>
        <a:lstStyle/>
        <a:p>
          <a:endParaRPr lang="ru-RU"/>
        </a:p>
      </dgm:t>
    </dgm:pt>
    <dgm:pt modelId="{8C209D2B-CB71-4ACB-8944-1C2D89BAD542}">
      <dgm:prSet phldrT="[Текст]" custT="1"/>
      <dgm:spPr/>
      <dgm:t>
        <a:bodyPr/>
        <a:lstStyle/>
        <a:p>
          <a:r>
            <a:rPr lang="ru-RU" sz="1600" dirty="0" smtClean="0"/>
            <a:t>Предоставление 50% средств Гранта</a:t>
          </a:r>
          <a:endParaRPr lang="ru-RU" sz="1600" dirty="0"/>
        </a:p>
      </dgm:t>
    </dgm:pt>
    <dgm:pt modelId="{515AB92B-938D-4D2A-B8D5-A3D14E25B764}" type="parTrans" cxnId="{846918ED-5019-4BC1-A726-0C9A3306B00E}">
      <dgm:prSet/>
      <dgm:spPr/>
      <dgm:t>
        <a:bodyPr/>
        <a:lstStyle/>
        <a:p>
          <a:endParaRPr lang="ru-RU"/>
        </a:p>
      </dgm:t>
    </dgm:pt>
    <dgm:pt modelId="{503211A8-0572-4B1B-A798-587ED7902E00}" type="sibTrans" cxnId="{846918ED-5019-4BC1-A726-0C9A3306B00E}">
      <dgm:prSet/>
      <dgm:spPr/>
      <dgm:t>
        <a:bodyPr/>
        <a:lstStyle/>
        <a:p>
          <a:endParaRPr lang="ru-RU"/>
        </a:p>
      </dgm:t>
    </dgm:pt>
    <dgm:pt modelId="{EAD747BC-6067-4597-B504-7D75F6174729}">
      <dgm:prSet phldrT="[Текст]" custT="1"/>
      <dgm:spPr/>
      <dgm:t>
        <a:bodyPr/>
        <a:lstStyle/>
        <a:p>
          <a:r>
            <a:rPr lang="ru-RU" sz="1200" dirty="0" smtClean="0"/>
            <a:t>отчет </a:t>
          </a:r>
          <a:r>
            <a:rPr lang="ru-RU" sz="1200" dirty="0" smtClean="0"/>
            <a:t>о целевом использовании средств гранта</a:t>
          </a:r>
          <a:endParaRPr lang="ru-RU" sz="1200" dirty="0"/>
        </a:p>
      </dgm:t>
    </dgm:pt>
    <dgm:pt modelId="{A70E6375-19EB-4A73-A9D1-140E905462BC}" type="parTrans" cxnId="{8C21EE59-D38C-4F47-99C5-09F551440F6D}">
      <dgm:prSet/>
      <dgm:spPr/>
      <dgm:t>
        <a:bodyPr/>
        <a:lstStyle/>
        <a:p>
          <a:endParaRPr lang="ru-RU"/>
        </a:p>
      </dgm:t>
    </dgm:pt>
    <dgm:pt modelId="{2756B0EF-2BE0-4E46-88C1-AC839226E7F9}" type="sibTrans" cxnId="{8C21EE59-D38C-4F47-99C5-09F551440F6D}">
      <dgm:prSet/>
      <dgm:spPr/>
      <dgm:t>
        <a:bodyPr/>
        <a:lstStyle/>
        <a:p>
          <a:endParaRPr lang="ru-RU"/>
        </a:p>
      </dgm:t>
    </dgm:pt>
    <dgm:pt modelId="{29A8F4BD-3DBC-4B5A-9443-A29F80BB9C60}">
      <dgm:prSet phldrT="[Текст]" custT="1"/>
      <dgm:spPr/>
      <dgm:t>
        <a:bodyPr/>
        <a:lstStyle/>
        <a:p>
          <a:r>
            <a:rPr lang="ru-RU" sz="1200" b="1" u="sng" dirty="0" smtClean="0"/>
            <a:t>До 15 апреля 2015 года</a:t>
          </a:r>
          <a:r>
            <a:rPr lang="ru-RU" sz="1200" b="0" u="none" dirty="0" smtClean="0"/>
            <a:t>:</a:t>
          </a:r>
          <a:r>
            <a:rPr lang="ru-RU" sz="1200" b="1" u="none" dirty="0" smtClean="0"/>
            <a:t> </a:t>
          </a:r>
          <a:r>
            <a:rPr lang="ru-RU" sz="1200" dirty="0" smtClean="0"/>
            <a:t>информация о достижении плановых показателей</a:t>
          </a:r>
          <a:endParaRPr lang="ru-RU" sz="1200" dirty="0"/>
        </a:p>
      </dgm:t>
    </dgm:pt>
    <dgm:pt modelId="{8BD1763D-0CAC-48B2-ABB1-84241CB5BF72}" type="parTrans" cxnId="{67BF1B81-4D5F-4276-9FD6-DD087B71E6BD}">
      <dgm:prSet/>
      <dgm:spPr/>
      <dgm:t>
        <a:bodyPr/>
        <a:lstStyle/>
        <a:p>
          <a:endParaRPr lang="ru-RU"/>
        </a:p>
      </dgm:t>
    </dgm:pt>
    <dgm:pt modelId="{3CADE864-A38B-4CCF-A1D5-B76D5EE73346}" type="sibTrans" cxnId="{67BF1B81-4D5F-4276-9FD6-DD087B71E6BD}">
      <dgm:prSet/>
      <dgm:spPr/>
      <dgm:t>
        <a:bodyPr/>
        <a:lstStyle/>
        <a:p>
          <a:endParaRPr lang="ru-RU"/>
        </a:p>
      </dgm:t>
    </dgm:pt>
    <dgm:pt modelId="{3DB11852-9F2F-448A-B2F5-05AA34BC9F50}" type="pres">
      <dgm:prSet presAssocID="{0B0CAAA6-E521-434E-9734-52D5A737C3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9F06F7-9EF6-46A0-BCD1-82F3C667C63F}" type="pres">
      <dgm:prSet presAssocID="{8C209D2B-CB71-4ACB-8944-1C2D89BAD542}" presName="boxAndChildren" presStyleCnt="0"/>
      <dgm:spPr/>
    </dgm:pt>
    <dgm:pt modelId="{4917532C-F8F7-401F-B04C-6BDB73280FFD}" type="pres">
      <dgm:prSet presAssocID="{8C209D2B-CB71-4ACB-8944-1C2D89BAD542}" presName="parentTextBox" presStyleLbl="node1" presStyleIdx="0" presStyleCnt="2" custScaleY="63548"/>
      <dgm:spPr/>
      <dgm:t>
        <a:bodyPr/>
        <a:lstStyle/>
        <a:p>
          <a:endParaRPr lang="ru-RU"/>
        </a:p>
      </dgm:t>
    </dgm:pt>
    <dgm:pt modelId="{8295A138-B1CA-4EEC-BF49-04ABFD8E3229}" type="pres">
      <dgm:prSet presAssocID="{8C209D2B-CB71-4ACB-8944-1C2D89BAD542}" presName="entireBox" presStyleLbl="node1" presStyleIdx="0" presStyleCnt="2"/>
      <dgm:spPr/>
      <dgm:t>
        <a:bodyPr/>
        <a:lstStyle/>
        <a:p>
          <a:endParaRPr lang="ru-RU"/>
        </a:p>
      </dgm:t>
    </dgm:pt>
    <dgm:pt modelId="{2B98D740-446A-4377-A81E-50DF11C32232}" type="pres">
      <dgm:prSet presAssocID="{8C209D2B-CB71-4ACB-8944-1C2D89BAD542}" presName="descendantBox" presStyleCnt="0"/>
      <dgm:spPr/>
    </dgm:pt>
    <dgm:pt modelId="{3082F260-F1CE-4EBE-9B82-01D6191FC998}" type="pres">
      <dgm:prSet presAssocID="{EAD747BC-6067-4597-B504-7D75F6174729}" presName="childTextBox" presStyleLbl="fgAccFollowNode1" presStyleIdx="0" presStyleCnt="2" custScaleY="127557" custLinFactNeighborY="36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0F898-7525-4D1C-9341-AB27EA337B90}" type="pres">
      <dgm:prSet presAssocID="{FA9E12ED-6301-44F7-A168-4C462E8103B8}" presName="sp" presStyleCnt="0"/>
      <dgm:spPr/>
    </dgm:pt>
    <dgm:pt modelId="{584F205D-623C-4BD2-A99B-9BD4DCAA2106}" type="pres">
      <dgm:prSet presAssocID="{E5D979D4-3AFE-40A7-89CD-A1579C28D6DA}" presName="arrowAndChildren" presStyleCnt="0"/>
      <dgm:spPr/>
    </dgm:pt>
    <dgm:pt modelId="{09FD8659-229E-40C9-97E9-D1F489253C69}" type="pres">
      <dgm:prSet presAssocID="{E5D979D4-3AFE-40A7-89CD-A1579C28D6DA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D0972D6C-008E-4AEB-BB77-ECA884E40712}" type="pres">
      <dgm:prSet presAssocID="{E5D979D4-3AFE-40A7-89CD-A1579C28D6DA}" presName="arrow" presStyleLbl="node1" presStyleIdx="1" presStyleCnt="2" custScaleY="99971" custLinFactNeighborX="124" custLinFactNeighborY="5547"/>
      <dgm:spPr/>
      <dgm:t>
        <a:bodyPr/>
        <a:lstStyle/>
        <a:p>
          <a:endParaRPr lang="ru-RU"/>
        </a:p>
      </dgm:t>
    </dgm:pt>
    <dgm:pt modelId="{EF4FBAB2-78B0-4094-80F1-E989D0225A43}" type="pres">
      <dgm:prSet presAssocID="{E5D979D4-3AFE-40A7-89CD-A1579C28D6DA}" presName="descendantArrow" presStyleCnt="0"/>
      <dgm:spPr/>
    </dgm:pt>
    <dgm:pt modelId="{7ED0479A-8831-4751-A203-ABAA9E8230A4}" type="pres">
      <dgm:prSet presAssocID="{29A8F4BD-3DBC-4B5A-9443-A29F80BB9C60}" presName="childTextArrow" presStyleLbl="fgAccFollowNode1" presStyleIdx="1" presStyleCnt="2" custLinFactNeighborX="-102" custLinFactNeighborY="27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21EE59-D38C-4F47-99C5-09F551440F6D}" srcId="{8C209D2B-CB71-4ACB-8944-1C2D89BAD542}" destId="{EAD747BC-6067-4597-B504-7D75F6174729}" srcOrd="0" destOrd="0" parTransId="{A70E6375-19EB-4A73-A9D1-140E905462BC}" sibTransId="{2756B0EF-2BE0-4E46-88C1-AC839226E7F9}"/>
    <dgm:cxn modelId="{9B536A30-FF1F-4AEF-930C-363BBB86B910}" type="presOf" srcId="{8C209D2B-CB71-4ACB-8944-1C2D89BAD542}" destId="{8295A138-B1CA-4EEC-BF49-04ABFD8E3229}" srcOrd="1" destOrd="0" presId="urn:microsoft.com/office/officeart/2005/8/layout/process4"/>
    <dgm:cxn modelId="{067D69C3-580E-451B-8482-65C13F85BFD8}" type="presOf" srcId="{E5D979D4-3AFE-40A7-89CD-A1579C28D6DA}" destId="{09FD8659-229E-40C9-97E9-D1F489253C69}" srcOrd="0" destOrd="0" presId="urn:microsoft.com/office/officeart/2005/8/layout/process4"/>
    <dgm:cxn modelId="{EF377805-D8CC-4086-9ABE-2593CD8DBE40}" type="presOf" srcId="{E5D979D4-3AFE-40A7-89CD-A1579C28D6DA}" destId="{D0972D6C-008E-4AEB-BB77-ECA884E40712}" srcOrd="1" destOrd="0" presId="urn:microsoft.com/office/officeart/2005/8/layout/process4"/>
    <dgm:cxn modelId="{A4188E30-200C-47FA-AD4E-55D051621DD4}" type="presOf" srcId="{29A8F4BD-3DBC-4B5A-9443-A29F80BB9C60}" destId="{7ED0479A-8831-4751-A203-ABAA9E8230A4}" srcOrd="0" destOrd="0" presId="urn:microsoft.com/office/officeart/2005/8/layout/process4"/>
    <dgm:cxn modelId="{67BF1B81-4D5F-4276-9FD6-DD087B71E6BD}" srcId="{E5D979D4-3AFE-40A7-89CD-A1579C28D6DA}" destId="{29A8F4BD-3DBC-4B5A-9443-A29F80BB9C60}" srcOrd="0" destOrd="0" parTransId="{8BD1763D-0CAC-48B2-ABB1-84241CB5BF72}" sibTransId="{3CADE864-A38B-4CCF-A1D5-B76D5EE73346}"/>
    <dgm:cxn modelId="{846918ED-5019-4BC1-A726-0C9A3306B00E}" srcId="{0B0CAAA6-E521-434E-9734-52D5A737C3D9}" destId="{8C209D2B-CB71-4ACB-8944-1C2D89BAD542}" srcOrd="1" destOrd="0" parTransId="{515AB92B-938D-4D2A-B8D5-A3D14E25B764}" sibTransId="{503211A8-0572-4B1B-A798-587ED7902E00}"/>
    <dgm:cxn modelId="{CE077B04-F911-4D16-A197-4BD28DF6B499}" type="presOf" srcId="{EAD747BC-6067-4597-B504-7D75F6174729}" destId="{3082F260-F1CE-4EBE-9B82-01D6191FC998}" srcOrd="0" destOrd="0" presId="urn:microsoft.com/office/officeart/2005/8/layout/process4"/>
    <dgm:cxn modelId="{6B472B03-7464-42B2-8CD8-0993A09D4D95}" type="presOf" srcId="{8C209D2B-CB71-4ACB-8944-1C2D89BAD542}" destId="{4917532C-F8F7-401F-B04C-6BDB73280FFD}" srcOrd="0" destOrd="0" presId="urn:microsoft.com/office/officeart/2005/8/layout/process4"/>
    <dgm:cxn modelId="{69ACE908-02E2-438F-BB9D-BF9F1AA3A765}" type="presOf" srcId="{0B0CAAA6-E521-434E-9734-52D5A737C3D9}" destId="{3DB11852-9F2F-448A-B2F5-05AA34BC9F50}" srcOrd="0" destOrd="0" presId="urn:microsoft.com/office/officeart/2005/8/layout/process4"/>
    <dgm:cxn modelId="{DA2F3ACF-6AC0-400F-A97A-9C9BDD2F455C}" srcId="{0B0CAAA6-E521-434E-9734-52D5A737C3D9}" destId="{E5D979D4-3AFE-40A7-89CD-A1579C28D6DA}" srcOrd="0" destOrd="0" parTransId="{01D9341A-6908-4D0A-8F04-EF5F5A724F2F}" sibTransId="{FA9E12ED-6301-44F7-A168-4C462E8103B8}"/>
    <dgm:cxn modelId="{D14869CD-126C-4527-B786-4903EE46244D}" type="presParOf" srcId="{3DB11852-9F2F-448A-B2F5-05AA34BC9F50}" destId="{F49F06F7-9EF6-46A0-BCD1-82F3C667C63F}" srcOrd="0" destOrd="0" presId="urn:microsoft.com/office/officeart/2005/8/layout/process4"/>
    <dgm:cxn modelId="{5A8E1D82-8A55-44D5-9B79-80BB773C38B8}" type="presParOf" srcId="{F49F06F7-9EF6-46A0-BCD1-82F3C667C63F}" destId="{4917532C-F8F7-401F-B04C-6BDB73280FFD}" srcOrd="0" destOrd="0" presId="urn:microsoft.com/office/officeart/2005/8/layout/process4"/>
    <dgm:cxn modelId="{1583740F-E020-4850-B097-80FD558CA7A2}" type="presParOf" srcId="{F49F06F7-9EF6-46A0-BCD1-82F3C667C63F}" destId="{8295A138-B1CA-4EEC-BF49-04ABFD8E3229}" srcOrd="1" destOrd="0" presId="urn:microsoft.com/office/officeart/2005/8/layout/process4"/>
    <dgm:cxn modelId="{8FA7CC33-F3E0-4B18-BB62-98377AAADBF0}" type="presParOf" srcId="{F49F06F7-9EF6-46A0-BCD1-82F3C667C63F}" destId="{2B98D740-446A-4377-A81E-50DF11C32232}" srcOrd="2" destOrd="0" presId="urn:microsoft.com/office/officeart/2005/8/layout/process4"/>
    <dgm:cxn modelId="{9AD29712-79A9-41E9-90E2-52B3FE2E4079}" type="presParOf" srcId="{2B98D740-446A-4377-A81E-50DF11C32232}" destId="{3082F260-F1CE-4EBE-9B82-01D6191FC998}" srcOrd="0" destOrd="0" presId="urn:microsoft.com/office/officeart/2005/8/layout/process4"/>
    <dgm:cxn modelId="{9C8D9110-0DF6-46E9-8F04-9A685A08A11C}" type="presParOf" srcId="{3DB11852-9F2F-448A-B2F5-05AA34BC9F50}" destId="{E8B0F898-7525-4D1C-9341-AB27EA337B90}" srcOrd="1" destOrd="0" presId="urn:microsoft.com/office/officeart/2005/8/layout/process4"/>
    <dgm:cxn modelId="{0BEDC76F-79B9-48DD-BFD2-73C109671638}" type="presParOf" srcId="{3DB11852-9F2F-448A-B2F5-05AA34BC9F50}" destId="{584F205D-623C-4BD2-A99B-9BD4DCAA2106}" srcOrd="2" destOrd="0" presId="urn:microsoft.com/office/officeart/2005/8/layout/process4"/>
    <dgm:cxn modelId="{21356FF7-336D-4CCD-9160-37FF31D1FA48}" type="presParOf" srcId="{584F205D-623C-4BD2-A99B-9BD4DCAA2106}" destId="{09FD8659-229E-40C9-97E9-D1F489253C69}" srcOrd="0" destOrd="0" presId="urn:microsoft.com/office/officeart/2005/8/layout/process4"/>
    <dgm:cxn modelId="{206D4A68-4B99-4823-B4C5-2C349C29B924}" type="presParOf" srcId="{584F205D-623C-4BD2-A99B-9BD4DCAA2106}" destId="{D0972D6C-008E-4AEB-BB77-ECA884E40712}" srcOrd="1" destOrd="0" presId="urn:microsoft.com/office/officeart/2005/8/layout/process4"/>
    <dgm:cxn modelId="{D3997B39-1DC7-4F75-A921-BD35933C4DCB}" type="presParOf" srcId="{584F205D-623C-4BD2-A99B-9BD4DCAA2106}" destId="{EF4FBAB2-78B0-4094-80F1-E989D0225A43}" srcOrd="2" destOrd="0" presId="urn:microsoft.com/office/officeart/2005/8/layout/process4"/>
    <dgm:cxn modelId="{07819F18-4381-48BF-85C8-E7C2909B1F8A}" type="presParOf" srcId="{EF4FBAB2-78B0-4094-80F1-E989D0225A43}" destId="{7ED0479A-8831-4751-A203-ABAA9E8230A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B712A-57E0-4927-8A7F-C0BF30AA6ECB}">
      <dsp:nvSpPr>
        <dsp:cNvPr id="0" name=""/>
        <dsp:cNvSpPr/>
      </dsp:nvSpPr>
      <dsp:spPr>
        <a:xfrm>
          <a:off x="3516" y="0"/>
          <a:ext cx="3596883" cy="175432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Финансовое обеспечение расходов, связанных с реализацией инновационного проекта</a:t>
          </a:r>
          <a:endParaRPr lang="ru-RU" sz="2300" kern="1200" dirty="0"/>
        </a:p>
      </dsp:txBody>
      <dsp:txXfrm>
        <a:off x="54898" y="51382"/>
        <a:ext cx="3494119" cy="1651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C2EA0-A2C7-4142-A3D0-8517D257C9DC}">
      <dsp:nvSpPr>
        <dsp:cNvPr id="0" name=""/>
        <dsp:cNvSpPr/>
      </dsp:nvSpPr>
      <dsp:spPr>
        <a:xfrm>
          <a:off x="0" y="0"/>
          <a:ext cx="3812697" cy="175432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Возмещение расходов, связанных с реализацией инновационного проекта, фактически понесенных                  с 1 января 2014 года до даты подачи заявки конкурс</a:t>
          </a:r>
          <a:endParaRPr lang="ru-RU" sz="1900" kern="1200" dirty="0"/>
        </a:p>
      </dsp:txBody>
      <dsp:txXfrm>
        <a:off x="51382" y="51382"/>
        <a:ext cx="3709933" cy="1651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DD382-DD21-413C-9594-6DC795882B40}">
      <dsp:nvSpPr>
        <dsp:cNvPr id="0" name=""/>
        <dsp:cNvSpPr/>
      </dsp:nvSpPr>
      <dsp:spPr>
        <a:xfrm>
          <a:off x="0" y="209414"/>
          <a:ext cx="6768752" cy="2638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заявка на участие в конкурсе</a:t>
          </a:r>
          <a:endParaRPr lang="ru-RU" sz="1100" kern="1200" dirty="0"/>
        </a:p>
      </dsp:txBody>
      <dsp:txXfrm>
        <a:off x="12879" y="222293"/>
        <a:ext cx="6742994" cy="238077"/>
      </dsp:txXfrm>
    </dsp:sp>
    <dsp:sp modelId="{38F5E4B7-B863-45CC-A5E3-D01CB6024498}">
      <dsp:nvSpPr>
        <dsp:cNvPr id="0" name=""/>
        <dsp:cNvSpPr/>
      </dsp:nvSpPr>
      <dsp:spPr>
        <a:xfrm>
          <a:off x="0" y="504929"/>
          <a:ext cx="6768752" cy="2638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учредительные и правоустанавливающие документы </a:t>
          </a:r>
          <a:endParaRPr lang="ru-RU" sz="1100" kern="1200" dirty="0"/>
        </a:p>
      </dsp:txBody>
      <dsp:txXfrm>
        <a:off x="12879" y="517808"/>
        <a:ext cx="6742994" cy="238077"/>
      </dsp:txXfrm>
    </dsp:sp>
    <dsp:sp modelId="{5E8BF7CF-2E27-4D34-8B3D-4E345F76658C}">
      <dsp:nvSpPr>
        <dsp:cNvPr id="0" name=""/>
        <dsp:cNvSpPr/>
      </dsp:nvSpPr>
      <dsp:spPr>
        <a:xfrm>
          <a:off x="0" y="800445"/>
          <a:ext cx="6768752" cy="2638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оригинал или нотариально заверенная копия выписки из ЕГРЮЛ или ЕГРИП</a:t>
          </a:r>
          <a:endParaRPr lang="ru-RU" sz="1100" kern="1200" dirty="0"/>
        </a:p>
      </dsp:txBody>
      <dsp:txXfrm>
        <a:off x="12879" y="813324"/>
        <a:ext cx="6742994" cy="238077"/>
      </dsp:txXfrm>
    </dsp:sp>
    <dsp:sp modelId="{BF629545-3A64-4EBE-8A37-0ACB7726DA14}">
      <dsp:nvSpPr>
        <dsp:cNvPr id="0" name=""/>
        <dsp:cNvSpPr/>
      </dsp:nvSpPr>
      <dsp:spPr>
        <a:xfrm>
          <a:off x="0" y="1095960"/>
          <a:ext cx="6768752" cy="2638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сведения о среднесписочной численности работников</a:t>
          </a:r>
          <a:endParaRPr lang="ru-RU" sz="1100" kern="1200" dirty="0"/>
        </a:p>
      </dsp:txBody>
      <dsp:txXfrm>
        <a:off x="12879" y="1108839"/>
        <a:ext cx="6742994" cy="238077"/>
      </dsp:txXfrm>
    </dsp:sp>
    <dsp:sp modelId="{CFCCEBE8-63FD-495D-98FB-3912D78155D0}">
      <dsp:nvSpPr>
        <dsp:cNvPr id="0" name=""/>
        <dsp:cNvSpPr/>
      </dsp:nvSpPr>
      <dsp:spPr>
        <a:xfrm>
          <a:off x="0" y="1391475"/>
          <a:ext cx="6768752" cy="2638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бизнес-план инновационного проекта</a:t>
          </a:r>
          <a:endParaRPr lang="ru-RU" sz="1100" kern="1200" dirty="0"/>
        </a:p>
      </dsp:txBody>
      <dsp:txXfrm>
        <a:off x="12879" y="1404354"/>
        <a:ext cx="6742994" cy="238077"/>
      </dsp:txXfrm>
    </dsp:sp>
    <dsp:sp modelId="{C33727DD-AD10-4042-B1B8-6903FBC9A074}">
      <dsp:nvSpPr>
        <dsp:cNvPr id="0" name=""/>
        <dsp:cNvSpPr/>
      </dsp:nvSpPr>
      <dsp:spPr>
        <a:xfrm>
          <a:off x="0" y="1686990"/>
          <a:ext cx="6768752" cy="2638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бухгалтерский баланс и отчет о прибылях и убытках предприятия за 2013 год и последний отчетный период</a:t>
          </a:r>
          <a:endParaRPr lang="ru-RU" sz="1100" kern="1200" dirty="0"/>
        </a:p>
      </dsp:txBody>
      <dsp:txXfrm>
        <a:off x="12879" y="1699869"/>
        <a:ext cx="6742994" cy="2380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D4CDA-1070-4017-9BD7-01D3F0703E3C}">
      <dsp:nvSpPr>
        <dsp:cNvPr id="0" name=""/>
        <dsp:cNvSpPr/>
      </dsp:nvSpPr>
      <dsp:spPr>
        <a:xfrm>
          <a:off x="-5065298" y="-776006"/>
          <a:ext cx="6032285" cy="6032285"/>
        </a:xfrm>
        <a:prstGeom prst="blockArc">
          <a:avLst>
            <a:gd name="adj1" fmla="val 18900000"/>
            <a:gd name="adj2" fmla="val 2700000"/>
            <a:gd name="adj3" fmla="val 35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61EDA-A1EB-4368-8A24-D4F773B24EC3}">
      <dsp:nvSpPr>
        <dsp:cNvPr id="0" name=""/>
        <dsp:cNvSpPr/>
      </dsp:nvSpPr>
      <dsp:spPr>
        <a:xfrm>
          <a:off x="360728" y="235931"/>
          <a:ext cx="6225910" cy="4716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4398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рекомендательное письмо органов государственной власти регионов о важности проекта для социально-экономического положения региона</a:t>
          </a:r>
          <a:endParaRPr lang="ru-RU" sz="1000" kern="1200" dirty="0"/>
        </a:p>
      </dsp:txBody>
      <dsp:txXfrm>
        <a:off x="360728" y="235931"/>
        <a:ext cx="6225910" cy="471683"/>
      </dsp:txXfrm>
    </dsp:sp>
    <dsp:sp modelId="{70877F7C-F435-46B7-A1A0-D5DE81E51C23}">
      <dsp:nvSpPr>
        <dsp:cNvPr id="0" name=""/>
        <dsp:cNvSpPr/>
      </dsp:nvSpPr>
      <dsp:spPr>
        <a:xfrm>
          <a:off x="65926" y="176970"/>
          <a:ext cx="589603" cy="589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5CC2A23-D9F6-4769-B578-D6A67307DCBB}">
      <dsp:nvSpPr>
        <dsp:cNvPr id="0" name=""/>
        <dsp:cNvSpPr/>
      </dsp:nvSpPr>
      <dsp:spPr>
        <a:xfrm>
          <a:off x="748720" y="943366"/>
          <a:ext cx="5837918" cy="4716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4398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подтверждение статуса участника инновационного территориального кластера (выписка из утвержденной программы развития пилотного ИТК или письмо о перспективности и значимости заявленного проекта для развития ИТК от специализированной организации кластера)</a:t>
          </a:r>
          <a:endParaRPr lang="ru-RU" sz="1000" kern="1200" dirty="0"/>
        </a:p>
      </dsp:txBody>
      <dsp:txXfrm>
        <a:off x="748720" y="943366"/>
        <a:ext cx="5837918" cy="471683"/>
      </dsp:txXfrm>
    </dsp:sp>
    <dsp:sp modelId="{3C64A8CF-7DD6-40FE-8730-849AE461FA31}">
      <dsp:nvSpPr>
        <dsp:cNvPr id="0" name=""/>
        <dsp:cNvSpPr/>
      </dsp:nvSpPr>
      <dsp:spPr>
        <a:xfrm>
          <a:off x="453918" y="884405"/>
          <a:ext cx="589603" cy="589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00DBD5-A017-46A6-A297-4D57CD001C2C}">
      <dsp:nvSpPr>
        <dsp:cNvPr id="0" name=""/>
        <dsp:cNvSpPr/>
      </dsp:nvSpPr>
      <dsp:spPr>
        <a:xfrm>
          <a:off x="926138" y="1650801"/>
          <a:ext cx="5660500" cy="4716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4398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подтверждение статуса участника технологической платформы (письмо от организации-координатора технологической платформы) </a:t>
          </a:r>
          <a:endParaRPr lang="ru-RU" sz="1000" kern="1200" dirty="0"/>
        </a:p>
      </dsp:txBody>
      <dsp:txXfrm>
        <a:off x="926138" y="1650801"/>
        <a:ext cx="5660500" cy="471683"/>
      </dsp:txXfrm>
    </dsp:sp>
    <dsp:sp modelId="{4FC58095-0578-4A9C-AFE4-7A01039F0018}">
      <dsp:nvSpPr>
        <dsp:cNvPr id="0" name=""/>
        <dsp:cNvSpPr/>
      </dsp:nvSpPr>
      <dsp:spPr>
        <a:xfrm>
          <a:off x="631336" y="1591840"/>
          <a:ext cx="589603" cy="589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710D20-A497-44BC-9521-B5FF68264B27}">
      <dsp:nvSpPr>
        <dsp:cNvPr id="0" name=""/>
        <dsp:cNvSpPr/>
      </dsp:nvSpPr>
      <dsp:spPr>
        <a:xfrm>
          <a:off x="926138" y="2357787"/>
          <a:ext cx="5660500" cy="4716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4398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подтверждение статуса участника особой экономической зоны (письмо от организации, осуществляющей функции управляющей компании ОЭЗ)</a:t>
          </a:r>
          <a:endParaRPr lang="ru-RU" sz="1000" kern="1200" dirty="0"/>
        </a:p>
      </dsp:txBody>
      <dsp:txXfrm>
        <a:off x="926138" y="2357787"/>
        <a:ext cx="5660500" cy="471683"/>
      </dsp:txXfrm>
    </dsp:sp>
    <dsp:sp modelId="{936D73C4-F4DE-4B8D-AD46-E9179E701C74}">
      <dsp:nvSpPr>
        <dsp:cNvPr id="0" name=""/>
        <dsp:cNvSpPr/>
      </dsp:nvSpPr>
      <dsp:spPr>
        <a:xfrm>
          <a:off x="631336" y="2298827"/>
          <a:ext cx="589603" cy="589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9EBF48-1BAA-4894-8FE6-C928CDBD7BF8}">
      <dsp:nvSpPr>
        <dsp:cNvPr id="0" name=""/>
        <dsp:cNvSpPr/>
      </dsp:nvSpPr>
      <dsp:spPr>
        <a:xfrm>
          <a:off x="748720" y="3065222"/>
          <a:ext cx="5837918" cy="4716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4398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рекомендательное письмо от региональных представителей Фонда</a:t>
          </a:r>
          <a:endParaRPr lang="ru-RU" sz="1000" kern="1200" dirty="0"/>
        </a:p>
      </dsp:txBody>
      <dsp:txXfrm>
        <a:off x="748720" y="3065222"/>
        <a:ext cx="5837918" cy="471683"/>
      </dsp:txXfrm>
    </dsp:sp>
    <dsp:sp modelId="{0B51D24E-2869-4996-83DA-45D79F64B251}">
      <dsp:nvSpPr>
        <dsp:cNvPr id="0" name=""/>
        <dsp:cNvSpPr/>
      </dsp:nvSpPr>
      <dsp:spPr>
        <a:xfrm>
          <a:off x="453918" y="3006262"/>
          <a:ext cx="589603" cy="589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027B52-FA82-42A8-8DB4-A893BF3E6084}">
      <dsp:nvSpPr>
        <dsp:cNvPr id="0" name=""/>
        <dsp:cNvSpPr/>
      </dsp:nvSpPr>
      <dsp:spPr>
        <a:xfrm>
          <a:off x="360728" y="3772657"/>
          <a:ext cx="6225910" cy="4716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4398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справка о наличии успешного опыта реализации подобных инновационных проектов</a:t>
          </a:r>
          <a:endParaRPr lang="ru-RU" sz="1000" kern="1200" dirty="0"/>
        </a:p>
      </dsp:txBody>
      <dsp:txXfrm>
        <a:off x="360728" y="3772657"/>
        <a:ext cx="6225910" cy="471683"/>
      </dsp:txXfrm>
    </dsp:sp>
    <dsp:sp modelId="{2060B3CB-820F-4940-85C1-D0261AE69559}">
      <dsp:nvSpPr>
        <dsp:cNvPr id="0" name=""/>
        <dsp:cNvSpPr/>
      </dsp:nvSpPr>
      <dsp:spPr>
        <a:xfrm>
          <a:off x="65926" y="3713697"/>
          <a:ext cx="589603" cy="589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26045-D5A8-4DB3-8430-5F0B0C0A05E0}">
      <dsp:nvSpPr>
        <dsp:cNvPr id="0" name=""/>
        <dsp:cNvSpPr/>
      </dsp:nvSpPr>
      <dsp:spPr>
        <a:xfrm rot="10800000">
          <a:off x="0" y="0"/>
          <a:ext cx="6912768" cy="606924"/>
        </a:xfrm>
        <a:prstGeom prst="trapezoid">
          <a:avLst>
            <a:gd name="adj" fmla="val 8135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информационно-телекоммуникационные системы</a:t>
          </a:r>
          <a:endParaRPr lang="ru-RU" sz="1200" kern="1200" dirty="0"/>
        </a:p>
      </dsp:txBody>
      <dsp:txXfrm rot="-10800000">
        <a:off x="1209734" y="0"/>
        <a:ext cx="4493299" cy="606924"/>
      </dsp:txXfrm>
    </dsp:sp>
    <dsp:sp modelId="{74B23D84-0442-4057-95AC-8B1A79129899}">
      <dsp:nvSpPr>
        <dsp:cNvPr id="0" name=""/>
        <dsp:cNvSpPr/>
      </dsp:nvSpPr>
      <dsp:spPr>
        <a:xfrm rot="10800000">
          <a:off x="432057" y="606924"/>
          <a:ext cx="6048652" cy="606924"/>
        </a:xfrm>
        <a:prstGeom prst="trapezoid">
          <a:avLst>
            <a:gd name="adj" fmla="val 81356"/>
          </a:avLst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55646"/>
                <a:satOff val="6635"/>
                <a:lumOff val="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энергоэффективность, энергосбережение, ядерная энергетика</a:t>
          </a:r>
          <a:endParaRPr lang="ru-RU" sz="1200" kern="1200" dirty="0"/>
        </a:p>
      </dsp:txBody>
      <dsp:txXfrm rot="-10800000">
        <a:off x="1490572" y="606924"/>
        <a:ext cx="3931623" cy="606924"/>
      </dsp:txXfrm>
    </dsp:sp>
    <dsp:sp modelId="{2A5ED939-D693-413C-839A-0AD97B667B7E}">
      <dsp:nvSpPr>
        <dsp:cNvPr id="0" name=""/>
        <dsp:cNvSpPr/>
      </dsp:nvSpPr>
      <dsp:spPr>
        <a:xfrm rot="10800000">
          <a:off x="864095" y="1213849"/>
          <a:ext cx="5184576" cy="606924"/>
        </a:xfrm>
        <a:prstGeom prst="trapezoid">
          <a:avLst>
            <a:gd name="adj" fmla="val 81356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наука о жизни</a:t>
          </a:r>
          <a:endParaRPr lang="ru-RU" sz="1200" kern="1200" dirty="0"/>
        </a:p>
      </dsp:txBody>
      <dsp:txXfrm rot="-10800000">
        <a:off x="1771396" y="1213849"/>
        <a:ext cx="3369974" cy="606924"/>
      </dsp:txXfrm>
    </dsp:sp>
    <dsp:sp modelId="{58CEA288-26F8-4DF5-B903-F4DF50AE21E0}">
      <dsp:nvSpPr>
        <dsp:cNvPr id="0" name=""/>
        <dsp:cNvSpPr/>
      </dsp:nvSpPr>
      <dsp:spPr>
        <a:xfrm rot="10800000">
          <a:off x="1296144" y="1820773"/>
          <a:ext cx="4320480" cy="606924"/>
        </a:xfrm>
        <a:prstGeom prst="trapezoid">
          <a:avLst>
            <a:gd name="adj" fmla="val 81356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рациональное природопользование</a:t>
          </a:r>
          <a:endParaRPr lang="ru-RU" sz="1200" kern="1200" dirty="0"/>
        </a:p>
      </dsp:txBody>
      <dsp:txXfrm rot="-10800000">
        <a:off x="2052227" y="1820773"/>
        <a:ext cx="2808312" cy="606924"/>
      </dsp:txXfrm>
    </dsp:sp>
    <dsp:sp modelId="{51951864-0D54-4262-A869-24B0EA147BF7}">
      <dsp:nvSpPr>
        <dsp:cNvPr id="0" name=""/>
        <dsp:cNvSpPr/>
      </dsp:nvSpPr>
      <dsp:spPr>
        <a:xfrm rot="10800000">
          <a:off x="1728187" y="2427698"/>
          <a:ext cx="3456393" cy="606924"/>
        </a:xfrm>
        <a:prstGeom prst="trapezoid">
          <a:avLst>
            <a:gd name="adj" fmla="val 81356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индустрия наносистем</a:t>
          </a:r>
          <a:endParaRPr lang="ru-RU" sz="1200" kern="1200" dirty="0"/>
        </a:p>
      </dsp:txBody>
      <dsp:txXfrm rot="-10800000">
        <a:off x="2333055" y="2427698"/>
        <a:ext cx="2246656" cy="606924"/>
      </dsp:txXfrm>
    </dsp:sp>
    <dsp:sp modelId="{2536ADBD-E476-4828-92EB-AE11A833621E}">
      <dsp:nvSpPr>
        <dsp:cNvPr id="0" name=""/>
        <dsp:cNvSpPr/>
      </dsp:nvSpPr>
      <dsp:spPr>
        <a:xfrm rot="10800000">
          <a:off x="2160239" y="3034622"/>
          <a:ext cx="2592288" cy="606924"/>
        </a:xfrm>
        <a:prstGeom prst="trapezoid">
          <a:avLst>
            <a:gd name="adj" fmla="val 81356"/>
          </a:avLst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0"/>
                <a:satOff val="33176"/>
                <a:lumOff val="7190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транспортные и космические системы</a:t>
          </a:r>
          <a:endParaRPr lang="ru-RU" sz="1200" kern="1200" dirty="0"/>
        </a:p>
      </dsp:txBody>
      <dsp:txXfrm rot="-10800000">
        <a:off x="2613890" y="3034622"/>
        <a:ext cx="1684987" cy="606924"/>
      </dsp:txXfrm>
    </dsp:sp>
    <dsp:sp modelId="{10F66ABF-68C1-4F7F-BBBC-D1026B2CA6DA}">
      <dsp:nvSpPr>
        <dsp:cNvPr id="0" name=""/>
        <dsp:cNvSpPr/>
      </dsp:nvSpPr>
      <dsp:spPr>
        <a:xfrm rot="10800000">
          <a:off x="2592288" y="3641547"/>
          <a:ext cx="1728192" cy="606924"/>
        </a:xfrm>
        <a:prstGeom prst="trapezoid">
          <a:avLst>
            <a:gd name="adj" fmla="val 81356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smtClean="0"/>
            <a:t>Безопасность 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smtClean="0"/>
            <a:t> противодействие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smtClean="0"/>
            <a:t>терроризму</a:t>
          </a:r>
          <a:endParaRPr lang="ru-RU" sz="1200" kern="1200" dirty="0"/>
        </a:p>
      </dsp:txBody>
      <dsp:txXfrm rot="-10800000">
        <a:off x="2592288" y="3641547"/>
        <a:ext cx="1728192" cy="6069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6D6C1-43D7-4B28-8A70-9DF102E8BA14}">
      <dsp:nvSpPr>
        <dsp:cNvPr id="0" name=""/>
        <dsp:cNvSpPr/>
      </dsp:nvSpPr>
      <dsp:spPr>
        <a:xfrm>
          <a:off x="0" y="380579"/>
          <a:ext cx="8280920" cy="165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10274-62F8-4664-9C70-D55FD1DDC8F0}">
      <dsp:nvSpPr>
        <dsp:cNvPr id="0" name=""/>
        <dsp:cNvSpPr/>
      </dsp:nvSpPr>
      <dsp:spPr>
        <a:xfrm>
          <a:off x="376037" y="18250"/>
          <a:ext cx="7898743" cy="480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/>
            <a:t>Работы и услуги в технической сфере, выполняемые сторонними предприятиями, связанные с  организацией производства и начальным этапом выпуска новых товаров, работ, услуг, не связанные с научными исследованиями и разработками </a:t>
          </a:r>
          <a:endParaRPr lang="ru-RU" sz="800" kern="1200" dirty="0"/>
        </a:p>
      </dsp:txBody>
      <dsp:txXfrm>
        <a:off x="399489" y="41702"/>
        <a:ext cx="7851839" cy="433504"/>
      </dsp:txXfrm>
    </dsp:sp>
    <dsp:sp modelId="{B81D0F84-9DBF-4668-B148-7467DCAFE70A}">
      <dsp:nvSpPr>
        <dsp:cNvPr id="0" name=""/>
        <dsp:cNvSpPr/>
      </dsp:nvSpPr>
      <dsp:spPr>
        <a:xfrm>
          <a:off x="0" y="874397"/>
          <a:ext cx="8280920" cy="165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E47FF-560B-40DA-8D08-3230DCFABAD0}">
      <dsp:nvSpPr>
        <dsp:cNvPr id="0" name=""/>
        <dsp:cNvSpPr/>
      </dsp:nvSpPr>
      <dsp:spPr>
        <a:xfrm>
          <a:off x="375633" y="588796"/>
          <a:ext cx="7898348" cy="4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/>
            <a:t>Работы и услуги в сфере консалтинговых,  маркетинговых услуг, выполняемые сторонними предприятиями, связанные с  выводом новых товаров, работ, услуг на рынок</a:t>
          </a:r>
          <a:endParaRPr lang="ru-RU" sz="800" kern="1200" dirty="0"/>
        </a:p>
      </dsp:txBody>
      <dsp:txXfrm>
        <a:off x="395339" y="608502"/>
        <a:ext cx="7858936" cy="364268"/>
      </dsp:txXfrm>
    </dsp:sp>
    <dsp:sp modelId="{8240F6DD-21D2-41FD-BF8A-B7A980772EC7}">
      <dsp:nvSpPr>
        <dsp:cNvPr id="0" name=""/>
        <dsp:cNvSpPr/>
      </dsp:nvSpPr>
      <dsp:spPr>
        <a:xfrm>
          <a:off x="0" y="1186941"/>
          <a:ext cx="8280920" cy="2143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D895A-67EF-42A1-960E-1DF62F3EE2E9}">
      <dsp:nvSpPr>
        <dsp:cNvPr id="0" name=""/>
        <dsp:cNvSpPr/>
      </dsp:nvSpPr>
      <dsp:spPr>
        <a:xfrm>
          <a:off x="382176" y="1127062"/>
          <a:ext cx="7898743" cy="210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/>
            <a:t>Приобретение машин и оборудования, связанных с технологическими инновациями</a:t>
          </a:r>
          <a:endParaRPr lang="ru-RU" sz="800" kern="1200" dirty="0"/>
        </a:p>
      </dsp:txBody>
      <dsp:txXfrm>
        <a:off x="392461" y="1137347"/>
        <a:ext cx="7878173" cy="190124"/>
      </dsp:txXfrm>
    </dsp:sp>
    <dsp:sp modelId="{6D88A415-F395-4DAC-B7CA-BBA3018EBE68}">
      <dsp:nvSpPr>
        <dsp:cNvPr id="0" name=""/>
        <dsp:cNvSpPr/>
      </dsp:nvSpPr>
      <dsp:spPr>
        <a:xfrm>
          <a:off x="0" y="1540047"/>
          <a:ext cx="8280920" cy="1904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71520-4312-4C13-A52F-39E6C4648CFD}">
      <dsp:nvSpPr>
        <dsp:cNvPr id="0" name=""/>
        <dsp:cNvSpPr/>
      </dsp:nvSpPr>
      <dsp:spPr>
        <a:xfrm>
          <a:off x="394233" y="1432776"/>
          <a:ext cx="7884657" cy="225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/>
            <a:t>Аренда (лизинг) оборудования, связанного с технологическими инновациями</a:t>
          </a:r>
          <a:endParaRPr lang="ru-RU" sz="800" kern="1200" dirty="0"/>
        </a:p>
      </dsp:txBody>
      <dsp:txXfrm>
        <a:off x="405234" y="1443777"/>
        <a:ext cx="7862655" cy="203348"/>
      </dsp:txXfrm>
    </dsp:sp>
    <dsp:sp modelId="{B30E76D4-A52D-4EE9-8A40-329574A5F637}">
      <dsp:nvSpPr>
        <dsp:cNvPr id="0" name=""/>
        <dsp:cNvSpPr/>
      </dsp:nvSpPr>
      <dsp:spPr>
        <a:xfrm>
          <a:off x="0" y="1934225"/>
          <a:ext cx="8280920" cy="165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9A909-636C-420D-900B-7AE26CF97F7D}">
      <dsp:nvSpPr>
        <dsp:cNvPr id="0" name=""/>
        <dsp:cNvSpPr/>
      </dsp:nvSpPr>
      <dsp:spPr>
        <a:xfrm>
          <a:off x="393828" y="1773662"/>
          <a:ext cx="7880650" cy="2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/>
            <a:t>Патентование, внедрение современных систем контроля качества, сертификация продукции</a:t>
          </a:r>
          <a:endParaRPr lang="ru-RU" sz="800" kern="1200" dirty="0"/>
        </a:p>
      </dsp:txBody>
      <dsp:txXfrm>
        <a:off x="407430" y="1787264"/>
        <a:ext cx="7853446" cy="251438"/>
      </dsp:txXfrm>
    </dsp:sp>
    <dsp:sp modelId="{7DFB67B4-D55D-4F51-90D8-64CB051FEC2D}">
      <dsp:nvSpPr>
        <dsp:cNvPr id="0" name=""/>
        <dsp:cNvSpPr/>
      </dsp:nvSpPr>
      <dsp:spPr>
        <a:xfrm>
          <a:off x="0" y="2319608"/>
          <a:ext cx="8280920" cy="165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A684B-354C-4CF1-82AA-299F5C272C24}">
      <dsp:nvSpPr>
        <dsp:cNvPr id="0" name=""/>
        <dsp:cNvSpPr/>
      </dsp:nvSpPr>
      <dsp:spPr>
        <a:xfrm>
          <a:off x="394233" y="2142443"/>
          <a:ext cx="7884657" cy="2952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/>
            <a:t>Приобретение новых технологий, в том числе приобретение прав на патенты, лицензий на использование изобретений, промышленных образцов, полезных моделей</a:t>
          </a:r>
          <a:endParaRPr lang="ru-RU" sz="800" kern="1200" dirty="0"/>
        </a:p>
      </dsp:txBody>
      <dsp:txXfrm>
        <a:off x="408646" y="2156856"/>
        <a:ext cx="7855831" cy="266418"/>
      </dsp:txXfrm>
    </dsp:sp>
    <dsp:sp modelId="{28838FC3-2C3A-427E-9E76-3A05C659DC0E}">
      <dsp:nvSpPr>
        <dsp:cNvPr id="0" name=""/>
        <dsp:cNvSpPr/>
      </dsp:nvSpPr>
      <dsp:spPr>
        <a:xfrm>
          <a:off x="0" y="2684019"/>
          <a:ext cx="8280920" cy="165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0CB7C-2A1B-429D-A9EC-528F97AFB51D}">
      <dsp:nvSpPr>
        <dsp:cNvPr id="0" name=""/>
        <dsp:cNvSpPr/>
      </dsp:nvSpPr>
      <dsp:spPr>
        <a:xfrm>
          <a:off x="394233" y="2527825"/>
          <a:ext cx="7884657" cy="2742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/>
            <a:t>Приобретение программных средств</a:t>
          </a:r>
          <a:endParaRPr lang="ru-RU" sz="800" kern="1200" dirty="0"/>
        </a:p>
      </dsp:txBody>
      <dsp:txXfrm>
        <a:off x="407622" y="2541214"/>
        <a:ext cx="7857879" cy="247495"/>
      </dsp:txXfrm>
    </dsp:sp>
    <dsp:sp modelId="{94CFB3C6-B7AB-4266-A5A7-B2AD40569AAA}">
      <dsp:nvSpPr>
        <dsp:cNvPr id="0" name=""/>
        <dsp:cNvSpPr/>
      </dsp:nvSpPr>
      <dsp:spPr>
        <a:xfrm>
          <a:off x="0" y="3094515"/>
          <a:ext cx="828092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68EB2-96A8-41F6-8A49-A9C06636562C}">
      <dsp:nvSpPr>
        <dsp:cNvPr id="0" name=""/>
        <dsp:cNvSpPr/>
      </dsp:nvSpPr>
      <dsp:spPr>
        <a:xfrm>
          <a:off x="394233" y="2892237"/>
          <a:ext cx="7884657" cy="320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/>
            <a:t>Уплата процентов по кредитам для реализации инновационного проекта</a:t>
          </a:r>
          <a:endParaRPr lang="ru-RU" sz="800" kern="1200" dirty="0"/>
        </a:p>
      </dsp:txBody>
      <dsp:txXfrm>
        <a:off x="409872" y="2907876"/>
        <a:ext cx="7853379" cy="289080"/>
      </dsp:txXfrm>
    </dsp:sp>
    <dsp:sp modelId="{F6811AB8-C853-417D-BE08-57DBEEE5D3F8}">
      <dsp:nvSpPr>
        <dsp:cNvPr id="0" name=""/>
        <dsp:cNvSpPr/>
      </dsp:nvSpPr>
      <dsp:spPr>
        <a:xfrm>
          <a:off x="0" y="3572724"/>
          <a:ext cx="8280920" cy="165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73A76C-6BBC-4BED-BAB8-26811F4BAF35}">
      <dsp:nvSpPr>
        <dsp:cNvPr id="0" name=""/>
        <dsp:cNvSpPr/>
      </dsp:nvSpPr>
      <dsp:spPr>
        <a:xfrm>
          <a:off x="394233" y="3339315"/>
          <a:ext cx="7884657" cy="351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/>
            <a:t>Вывод ценных бумаг на биржу </a:t>
          </a:r>
          <a:endParaRPr lang="ru-RU" sz="800" kern="1200" dirty="0"/>
        </a:p>
      </dsp:txBody>
      <dsp:txXfrm>
        <a:off x="411391" y="3356473"/>
        <a:ext cx="7850341" cy="317172"/>
      </dsp:txXfrm>
    </dsp:sp>
    <dsp:sp modelId="{3B5B0879-AF07-49E3-9EED-16AA61C5A44E}">
      <dsp:nvSpPr>
        <dsp:cNvPr id="0" name=""/>
        <dsp:cNvSpPr/>
      </dsp:nvSpPr>
      <dsp:spPr>
        <a:xfrm>
          <a:off x="0" y="3993195"/>
          <a:ext cx="8280920" cy="165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0B922-EF30-435B-9F1A-8A4FC211334A}">
      <dsp:nvSpPr>
        <dsp:cNvPr id="0" name=""/>
        <dsp:cNvSpPr/>
      </dsp:nvSpPr>
      <dsp:spPr>
        <a:xfrm>
          <a:off x="394233" y="3780942"/>
          <a:ext cx="7884657" cy="330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/>
            <a:t>Комплектующие и материалы, необходимые для создания мелкосерийной и серийной продукции</a:t>
          </a:r>
          <a:endParaRPr lang="ru-RU" sz="800" kern="1200" dirty="0"/>
        </a:p>
      </dsp:txBody>
      <dsp:txXfrm>
        <a:off x="410359" y="3797068"/>
        <a:ext cx="7852405" cy="2980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EDDCB-9CF8-40EF-B425-A869EDD84187}">
      <dsp:nvSpPr>
        <dsp:cNvPr id="0" name=""/>
        <dsp:cNvSpPr/>
      </dsp:nvSpPr>
      <dsp:spPr>
        <a:xfrm>
          <a:off x="0" y="2760638"/>
          <a:ext cx="3622929" cy="17758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Принадлежность проекта к инновационной инфраструктуре </a:t>
          </a:r>
          <a:endParaRPr lang="ru-RU" sz="1400" b="1" kern="1200" dirty="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</a:t>
          </a:r>
          <a:r>
            <a:rPr lang="ru-RU" sz="1000" kern="1200" dirty="0" smtClean="0"/>
            <a:t>к инновационным территориальным кластерам;</a:t>
          </a:r>
          <a:endParaRPr lang="ru-RU" sz="1000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к технологическим платформам;</a:t>
          </a:r>
          <a:endParaRPr lang="ru-RU" sz="1000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к особым экономическим зонам.</a:t>
          </a:r>
          <a:endParaRPr lang="ru-RU" sz="1000" kern="1200" dirty="0"/>
        </a:p>
      </dsp:txBody>
      <dsp:txXfrm>
        <a:off x="0" y="2760638"/>
        <a:ext cx="3622929" cy="1775865"/>
      </dsp:txXfrm>
    </dsp:sp>
    <dsp:sp modelId="{EC707595-996C-45BE-8C63-A1542AB47556}">
      <dsp:nvSpPr>
        <dsp:cNvPr id="0" name=""/>
        <dsp:cNvSpPr/>
      </dsp:nvSpPr>
      <dsp:spPr>
        <a:xfrm>
          <a:off x="4036772" y="2736310"/>
          <a:ext cx="3668083" cy="180016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Социально-экономический  эффект от реализации проекта </a:t>
          </a:r>
          <a:endParaRPr lang="ru-RU" sz="1400" b="1" kern="1200" dirty="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</a:t>
          </a:r>
          <a:r>
            <a:rPr lang="ru-RU" sz="1000" kern="1200" dirty="0" smtClean="0"/>
            <a:t>Количество вновь создаваемых и (или) модернизируемых высокопроизводительных рабочих мест;</a:t>
          </a:r>
          <a:endParaRPr lang="ru-RU" sz="1000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Прирост объема реализации инновационной продукции;</a:t>
          </a:r>
          <a:endParaRPr lang="ru-RU" sz="1000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</a:t>
          </a:r>
          <a:r>
            <a:rPr lang="ru-RU" sz="1000" kern="1200" dirty="0" err="1" smtClean="0"/>
            <a:t>Импортозамещение</a:t>
          </a:r>
          <a:r>
            <a:rPr lang="ru-RU" sz="1000" kern="1200" dirty="0" smtClean="0"/>
            <a:t>.</a:t>
          </a:r>
          <a:endParaRPr lang="ru-RU" sz="1000" kern="1200" dirty="0"/>
        </a:p>
      </dsp:txBody>
      <dsp:txXfrm>
        <a:off x="4036772" y="2736310"/>
        <a:ext cx="3668083" cy="1800163"/>
      </dsp:txXfrm>
    </dsp:sp>
    <dsp:sp modelId="{1D8FE613-8F98-4F78-B529-4B4119679297}">
      <dsp:nvSpPr>
        <dsp:cNvPr id="0" name=""/>
        <dsp:cNvSpPr/>
      </dsp:nvSpPr>
      <dsp:spPr>
        <a:xfrm>
          <a:off x="0" y="235917"/>
          <a:ext cx="3668083" cy="18717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Научно-технический уровень разработки, лежащей в основе проекта </a:t>
          </a:r>
          <a:br>
            <a:rPr lang="ru-RU" sz="1400" b="1" kern="1200" dirty="0" smtClean="0"/>
          </a:br>
          <a:endParaRPr lang="ru-RU" sz="1400" b="1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Новизна разработки;</a:t>
          </a:r>
          <a:endParaRPr lang="ru-RU" sz="1000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Преимущества перед аналогами;</a:t>
          </a:r>
          <a:endParaRPr lang="ru-RU" sz="1000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Качество защиты прав на интеллектуальную собственность.</a:t>
          </a:r>
          <a:endParaRPr lang="ru-RU" sz="1000" kern="1200" dirty="0"/>
        </a:p>
      </dsp:txBody>
      <dsp:txXfrm>
        <a:off x="0" y="235917"/>
        <a:ext cx="3668083" cy="1871756"/>
      </dsp:txXfrm>
    </dsp:sp>
    <dsp:sp modelId="{30B97183-EADE-4F79-B138-438527BA05BA}">
      <dsp:nvSpPr>
        <dsp:cNvPr id="0" name=""/>
        <dsp:cNvSpPr/>
      </dsp:nvSpPr>
      <dsp:spPr>
        <a:xfrm>
          <a:off x="3963277" y="188511"/>
          <a:ext cx="3668083" cy="18717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Перспективность внедрения, коммерческой реализации продукта                          </a:t>
          </a:r>
          <a:endParaRPr lang="ru-RU" sz="1400" b="1" kern="1200" dirty="0"/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 </a:t>
          </a:r>
          <a:r>
            <a:rPr lang="ru-RU" sz="1000" kern="1200" dirty="0" smtClean="0"/>
            <a:t>Оценка рынка сбыта;</a:t>
          </a:r>
          <a:endParaRPr lang="ru-RU" sz="1000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Оценка бизнес-стратегии;</a:t>
          </a:r>
          <a:endParaRPr lang="ru-RU" sz="1000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Проработка схемы продаж;</a:t>
          </a:r>
          <a:endParaRPr lang="ru-RU" sz="1000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Подтверждение перспективности проекта региональными представителями Фонда.</a:t>
          </a:r>
          <a:endParaRPr lang="ru-RU" sz="1000" kern="1200" dirty="0"/>
        </a:p>
      </dsp:txBody>
      <dsp:txXfrm>
        <a:off x="3963277" y="188511"/>
        <a:ext cx="3668083" cy="18717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EC5E3-A1FB-4A0E-9EB7-AFEB31F1CA26}">
      <dsp:nvSpPr>
        <dsp:cNvPr id="0" name=""/>
        <dsp:cNvSpPr/>
      </dsp:nvSpPr>
      <dsp:spPr>
        <a:xfrm>
          <a:off x="0" y="3321228"/>
          <a:ext cx="3960440" cy="1287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Предоставление аванса в размере 50% от суммы Гранта</a:t>
          </a:r>
          <a:endParaRPr lang="ru-RU" sz="1400" kern="1200" dirty="0"/>
        </a:p>
      </dsp:txBody>
      <dsp:txXfrm>
        <a:off x="0" y="3321228"/>
        <a:ext cx="3960440" cy="695057"/>
      </dsp:txXfrm>
    </dsp:sp>
    <dsp:sp modelId="{22A7FC35-36F5-45B9-90EB-E0FC31F2FEA8}">
      <dsp:nvSpPr>
        <dsp:cNvPr id="0" name=""/>
        <dsp:cNvSpPr/>
      </dsp:nvSpPr>
      <dsp:spPr>
        <a:xfrm>
          <a:off x="0" y="3990542"/>
          <a:ext cx="3960440" cy="5920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sng" kern="1200" dirty="0" smtClean="0"/>
            <a:t>До 27 ноября 2015 года</a:t>
          </a:r>
          <a:r>
            <a:rPr lang="ru-RU" sz="1100" kern="1200" dirty="0" smtClean="0"/>
            <a:t>: отчет о выполнении 2 этапа контракта, финансовый отчет о выполнении 2 этапа контракта, </a:t>
          </a:r>
          <a:br>
            <a:rPr lang="ru-RU" sz="1100" kern="1200" dirty="0" smtClean="0"/>
          </a:br>
          <a:r>
            <a:rPr lang="ru-RU" sz="1100" kern="1200" dirty="0" smtClean="0"/>
            <a:t>отчет о целевом использовании средств Гранта</a:t>
          </a:r>
          <a:endParaRPr lang="ru-RU" sz="1100" kern="1200" dirty="0"/>
        </a:p>
      </dsp:txBody>
      <dsp:txXfrm>
        <a:off x="0" y="3990542"/>
        <a:ext cx="3960440" cy="592085"/>
      </dsp:txXfrm>
    </dsp:sp>
    <dsp:sp modelId="{157152AB-DEE1-442A-9686-E2E1427D7DDD}">
      <dsp:nvSpPr>
        <dsp:cNvPr id="0" name=""/>
        <dsp:cNvSpPr/>
      </dsp:nvSpPr>
      <dsp:spPr>
        <a:xfrm rot="10800000">
          <a:off x="0" y="1221128"/>
          <a:ext cx="3960440" cy="21241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Предоставление аванса в размере 50% от суммы Гранта</a:t>
          </a:r>
          <a:endParaRPr lang="ru-RU" sz="1400" kern="1200" dirty="0"/>
        </a:p>
      </dsp:txBody>
      <dsp:txXfrm rot="-10800000">
        <a:off x="0" y="1221128"/>
        <a:ext cx="3960440" cy="745565"/>
      </dsp:txXfrm>
    </dsp:sp>
    <dsp:sp modelId="{B37EAF96-B6E9-429C-8972-28B340F1723E}">
      <dsp:nvSpPr>
        <dsp:cNvPr id="0" name=""/>
        <dsp:cNvSpPr/>
      </dsp:nvSpPr>
      <dsp:spPr>
        <a:xfrm>
          <a:off x="0" y="1800198"/>
          <a:ext cx="3960440" cy="8145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sng" kern="1200" dirty="0" smtClean="0"/>
            <a:t>До 15 апреля 2015 года</a:t>
          </a:r>
          <a:r>
            <a:rPr lang="ru-RU" sz="1100" kern="1200" dirty="0" smtClean="0"/>
            <a:t>: отчет о выполнении 1 этапа контракта, финансовый отчет о выполнении 1 этапа контракта и финансовый отчет об использовании 100% собственных средств, информация о достижении плановых показателей</a:t>
          </a:r>
          <a:endParaRPr lang="ru-RU" sz="1100" kern="1200" dirty="0"/>
        </a:p>
      </dsp:txBody>
      <dsp:txXfrm>
        <a:off x="0" y="1800198"/>
        <a:ext cx="3960440" cy="814512"/>
      </dsp:txXfrm>
    </dsp:sp>
    <dsp:sp modelId="{7AF04DEA-985F-44DF-A436-83C2165CA014}">
      <dsp:nvSpPr>
        <dsp:cNvPr id="0" name=""/>
        <dsp:cNvSpPr/>
      </dsp:nvSpPr>
      <dsp:spPr>
        <a:xfrm rot="10800000">
          <a:off x="0" y="0"/>
          <a:ext cx="3960440" cy="123558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Заключение контракта на предоставления грантов малому инновационному предприятию на финансовое обеспечение расходов</a:t>
          </a:r>
          <a:endParaRPr lang="ru-RU" sz="1400" kern="1200" dirty="0"/>
        </a:p>
      </dsp:txBody>
      <dsp:txXfrm rot="10800000">
        <a:off x="0" y="0"/>
        <a:ext cx="3960440" cy="8028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5A138-B1CA-4EEC-BF49-04ABFD8E3229}">
      <dsp:nvSpPr>
        <dsp:cNvPr id="0" name=""/>
        <dsp:cNvSpPr/>
      </dsp:nvSpPr>
      <dsp:spPr>
        <a:xfrm>
          <a:off x="0" y="1334551"/>
          <a:ext cx="3839884" cy="876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Предоставление 50% средств Гранта</a:t>
          </a:r>
          <a:endParaRPr lang="ru-RU" sz="1600" kern="1200" dirty="0"/>
        </a:p>
      </dsp:txBody>
      <dsp:txXfrm>
        <a:off x="0" y="1334551"/>
        <a:ext cx="3839884" cy="473246"/>
      </dsp:txXfrm>
    </dsp:sp>
    <dsp:sp modelId="{3082F260-F1CE-4EBE-9B82-01D6191FC998}">
      <dsp:nvSpPr>
        <dsp:cNvPr id="0" name=""/>
        <dsp:cNvSpPr/>
      </dsp:nvSpPr>
      <dsp:spPr>
        <a:xfrm>
          <a:off x="0" y="1734935"/>
          <a:ext cx="3839884" cy="5142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отчет </a:t>
          </a:r>
          <a:r>
            <a:rPr lang="ru-RU" sz="1200" kern="1200" dirty="0" smtClean="0"/>
            <a:t>о целевом использовании средств гранта</a:t>
          </a:r>
          <a:endParaRPr lang="ru-RU" sz="1200" kern="1200" dirty="0"/>
        </a:p>
      </dsp:txBody>
      <dsp:txXfrm>
        <a:off x="0" y="1734935"/>
        <a:ext cx="3839884" cy="514228"/>
      </dsp:txXfrm>
    </dsp:sp>
    <dsp:sp modelId="{D0972D6C-008E-4AEB-BB77-ECA884E40712}">
      <dsp:nvSpPr>
        <dsp:cNvPr id="0" name=""/>
        <dsp:cNvSpPr/>
      </dsp:nvSpPr>
      <dsp:spPr>
        <a:xfrm rot="10800000">
          <a:off x="0" y="74977"/>
          <a:ext cx="3839884" cy="13474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Предоставление 50% средств Гранта</a:t>
          </a:r>
          <a:endParaRPr lang="ru-RU" sz="1600" kern="1200" dirty="0"/>
        </a:p>
      </dsp:txBody>
      <dsp:txXfrm rot="-10800000">
        <a:off x="0" y="74977"/>
        <a:ext cx="3839884" cy="472967"/>
      </dsp:txXfrm>
    </dsp:sp>
    <dsp:sp modelId="{7ED0479A-8831-4751-A203-ABAA9E8230A4}">
      <dsp:nvSpPr>
        <dsp:cNvPr id="0" name=""/>
        <dsp:cNvSpPr/>
      </dsp:nvSpPr>
      <dsp:spPr>
        <a:xfrm>
          <a:off x="0" y="582490"/>
          <a:ext cx="3839884" cy="4030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/>
            <a:t>До 15 апреля 2015 года</a:t>
          </a:r>
          <a:r>
            <a:rPr lang="ru-RU" sz="1200" b="0" u="none" kern="1200" dirty="0" smtClean="0"/>
            <a:t>:</a:t>
          </a:r>
          <a:r>
            <a:rPr lang="ru-RU" sz="1200" b="1" u="none" kern="1200" dirty="0" smtClean="0"/>
            <a:t> </a:t>
          </a:r>
          <a:r>
            <a:rPr lang="ru-RU" sz="1200" kern="1200" dirty="0" smtClean="0"/>
            <a:t>информация о достижении плановых показателей</a:t>
          </a:r>
          <a:endParaRPr lang="ru-RU" sz="1200" kern="1200" dirty="0"/>
        </a:p>
      </dsp:txBody>
      <dsp:txXfrm>
        <a:off x="0" y="582490"/>
        <a:ext cx="3839884" cy="403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BDE19-797A-4D0F-8D96-058D963EF53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E227E-1B94-4397-BE19-FF1FA539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8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E227E-1B94-4397-BE19-FF1FA5392E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74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7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0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0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28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98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81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59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80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8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rgbClr val="CCE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5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hyperlink" Target="http://www.&#1089;&#1080;&#1089;&#1090;&#1077;&#1084;&#1072;-&#1092;&#1086;&#1085;&#1076;.&#1088;&#1092;/" TargetMode="Externa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://online.fasie.ru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08012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ОТКРЫТЫЙ КОНКУРС</a:t>
            </a:r>
            <a:r>
              <a:rPr lang="ru-RU" sz="2400" b="1" dirty="0"/>
              <a:t> 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«КОММЕРЦИАЛИЗАЦИЯ»</a:t>
            </a:r>
            <a:r>
              <a:rPr lang="en-US" sz="2400" b="1" dirty="0" smtClean="0"/>
              <a:t>*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ДЛЯ </a:t>
            </a:r>
            <a:r>
              <a:rPr lang="ru-RU" sz="2400" dirty="0" smtClean="0"/>
              <a:t>МАЛЫХ ИННОВАЦИОННЫХ ПРЕДПРИЯТИЙ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5590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о предоставлению </a:t>
            </a:r>
            <a:r>
              <a:rPr lang="ru-RU" sz="1600" b="1" dirty="0">
                <a:solidFill>
                  <a:schemeClr val="tx1"/>
                </a:solidFill>
              </a:rPr>
              <a:t>грантов </a:t>
            </a:r>
            <a:r>
              <a:rPr lang="ru-RU" sz="1600" b="1" dirty="0" smtClean="0">
                <a:solidFill>
                  <a:schemeClr val="tx1"/>
                </a:solidFill>
              </a:rPr>
              <a:t>на </a:t>
            </a:r>
            <a:r>
              <a:rPr lang="ru-RU" sz="1600" b="1" dirty="0">
                <a:solidFill>
                  <a:schemeClr val="tx1"/>
                </a:solidFill>
              </a:rPr>
              <a:t>финансовое обеспечение (возмещение) </a:t>
            </a:r>
            <a:r>
              <a:rPr lang="ru-RU" sz="1600" b="1" dirty="0" smtClean="0">
                <a:solidFill>
                  <a:schemeClr val="tx1"/>
                </a:solidFill>
              </a:rPr>
              <a:t>расходов, </a:t>
            </a:r>
            <a:r>
              <a:rPr lang="ru-RU" sz="1600" b="1" dirty="0">
                <a:solidFill>
                  <a:schemeClr val="tx1"/>
                </a:solidFill>
              </a:rPr>
              <a:t>связанных с реализацией инновационных проектов, результаты которых имеют перспективу коммерциализации, 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</a:rPr>
              <a:t>за исключением </a:t>
            </a:r>
            <a:r>
              <a:rPr lang="ru-RU" sz="1600" b="1" dirty="0" smtClean="0">
                <a:solidFill>
                  <a:schemeClr val="tx1"/>
                </a:solidFill>
              </a:rPr>
              <a:t>расходов </a:t>
            </a:r>
            <a:r>
              <a:rPr lang="ru-RU" sz="1600" b="1" dirty="0">
                <a:solidFill>
                  <a:schemeClr val="tx1"/>
                </a:solidFill>
              </a:rPr>
              <a:t>на выполнение научно-исследовательских и опытно-конструкторских работ 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76672"/>
            <a:ext cx="4370841" cy="15057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237312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 smtClean="0"/>
              <a:t>* </a:t>
            </a:r>
            <a:r>
              <a:rPr lang="ru-RU" sz="1200" i="1" dirty="0" smtClean="0"/>
              <a:t>рабочее название конкурса, возможны изменения</a:t>
            </a:r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val="25435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5607" y="341783"/>
            <a:ext cx="6512511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ВАРИАНТЫ ФИНАНСИРОВАНИЯ МАЛЫХ ИННОВАЦИОННЫХ ПРЕДПРИЯТИЙ</a:t>
            </a:r>
            <a:endParaRPr lang="ru-RU" sz="2800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196766287"/>
              </p:ext>
            </p:extLst>
          </p:nvPr>
        </p:nvGraphicFramePr>
        <p:xfrm>
          <a:off x="410018" y="2132856"/>
          <a:ext cx="3600400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289457999"/>
              </p:ext>
            </p:extLst>
          </p:nvPr>
        </p:nvGraphicFramePr>
        <p:xfrm>
          <a:off x="4865833" y="2136668"/>
          <a:ext cx="3816424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771800" y="1484783"/>
            <a:ext cx="720080" cy="576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80112" y="1484783"/>
            <a:ext cx="720080" cy="49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03648" y="4653136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В </a:t>
            </a:r>
            <a:r>
              <a:rPr lang="ru-RU" sz="1200" dirty="0"/>
              <a:t>конкурсе могут принимать участие юридические </a:t>
            </a:r>
            <a:r>
              <a:rPr lang="ru-RU" sz="1200" dirty="0" smtClean="0"/>
              <a:t>лица и индивидуальные предприниматели, </a:t>
            </a:r>
            <a:r>
              <a:rPr lang="ru-RU" sz="1200" b="1" dirty="0"/>
              <a:t>действующие не менее года</a:t>
            </a:r>
            <a:r>
              <a:rPr lang="ru-RU" sz="1200" dirty="0"/>
              <a:t>, соответствующие критериям отнесения к </a:t>
            </a:r>
            <a:r>
              <a:rPr lang="ru-RU" sz="1200" b="1" dirty="0"/>
              <a:t>субъекту малого предпринимательства</a:t>
            </a:r>
            <a:r>
              <a:rPr lang="ru-RU" sz="1200" dirty="0"/>
              <a:t> в соответствии с Федеральным законом № 209-ФЗ от 24.07.2007 </a:t>
            </a:r>
            <a:r>
              <a:rPr lang="ru-RU" sz="1200" dirty="0" smtClean="0"/>
              <a:t>г., среди </a:t>
            </a:r>
            <a:r>
              <a:rPr lang="ru-RU" sz="1200" dirty="0"/>
              <a:t>видов экономической деятельности которых имеется </a:t>
            </a:r>
            <a:r>
              <a:rPr lang="ru-RU" sz="1200" b="1" dirty="0"/>
              <a:t>код ОКВЭД </a:t>
            </a:r>
            <a:r>
              <a:rPr lang="ru-RU" sz="1200" b="1" dirty="0" smtClean="0"/>
              <a:t>72.1 </a:t>
            </a:r>
            <a:r>
              <a:rPr lang="ru-RU" sz="1200" dirty="0" smtClean="0"/>
              <a:t>(</a:t>
            </a:r>
            <a:r>
              <a:rPr lang="ru-RU" sz="1200" dirty="0"/>
              <a:t>ОК 029-2014 от 01.02.2014</a:t>
            </a:r>
            <a:r>
              <a:rPr lang="ru-RU" sz="1200" dirty="0" smtClean="0"/>
              <a:t>) </a:t>
            </a:r>
            <a:r>
              <a:rPr lang="ru-RU" sz="1200" dirty="0"/>
              <a:t>«</a:t>
            </a:r>
            <a:r>
              <a:rPr lang="ru-RU" sz="1200" dirty="0"/>
              <a:t>Научные исследования и разработки в области естественных и технических </a:t>
            </a:r>
            <a:r>
              <a:rPr lang="ru-RU" sz="1200" dirty="0" smtClean="0"/>
              <a:t>наук</a:t>
            </a:r>
            <a:r>
              <a:rPr lang="ru-RU" sz="1200" dirty="0" smtClean="0"/>
              <a:t>» или код ОКВЭД 73.1 </a:t>
            </a:r>
            <a:r>
              <a:rPr lang="ru-RU" sz="1200" dirty="0" smtClean="0"/>
              <a:t>(</a:t>
            </a:r>
            <a:r>
              <a:rPr lang="ru-RU" sz="1200" dirty="0"/>
              <a:t>ОК 029-2001 и </a:t>
            </a:r>
            <a:r>
              <a:rPr lang="ru-RU" sz="1200" dirty="0" smtClean="0"/>
              <a:t>ОК </a:t>
            </a:r>
            <a:r>
              <a:rPr lang="ru-RU" sz="1200" dirty="0"/>
              <a:t>029-2007)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pPr algn="just"/>
            <a:endParaRPr lang="ru-RU" sz="1200" dirty="0" smtClean="0"/>
          </a:p>
          <a:p>
            <a:pPr algn="ctr"/>
            <a:r>
              <a:rPr lang="ru-RU" sz="1200" b="1" dirty="0"/>
              <a:t>Оформление и подача заявок производится в сети Интернет по </a:t>
            </a:r>
            <a:r>
              <a:rPr lang="ru-RU" sz="1200" b="1" dirty="0" smtClean="0"/>
              <a:t>адресу</a:t>
            </a:r>
          </a:p>
          <a:p>
            <a:pPr algn="ctr"/>
            <a:r>
              <a:rPr lang="ru-RU" sz="1200" b="1" dirty="0" smtClean="0"/>
              <a:t> </a:t>
            </a:r>
            <a:r>
              <a:rPr lang="ru-RU" sz="1200" b="1" u="sng" dirty="0">
                <a:solidFill>
                  <a:srgbClr val="002060"/>
                </a:solidFill>
                <a:hlinkClick r:id="rId12"/>
              </a:rPr>
              <a:t>http://online.fasie.ru</a:t>
            </a:r>
            <a:r>
              <a:rPr lang="ru-RU" sz="1200" b="1" dirty="0">
                <a:solidFill>
                  <a:srgbClr val="002060"/>
                </a:solidFill>
              </a:rPr>
              <a:t> или </a:t>
            </a:r>
            <a:r>
              <a:rPr lang="ru-RU" sz="1200" b="1" u="sng" dirty="0">
                <a:solidFill>
                  <a:srgbClr val="002060"/>
                </a:solidFill>
                <a:hlinkClick r:id="rId13"/>
              </a:rPr>
              <a:t>www.система-фонд.рф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3933056"/>
            <a:ext cx="352839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Предоставляется не более 10 млн. руб., на условиях 100% софинансирования из собственных и (или) привлеченных средств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79018" y="3933056"/>
            <a:ext cx="3672408" cy="7477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Возмещается 50% от суммы израсходованных собственных средств, но не более 10 млн. руб.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181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Обязательная документация </a:t>
            </a:r>
            <a:r>
              <a:rPr lang="ru-RU" sz="2400" dirty="0"/>
              <a:t>для участия в </a:t>
            </a:r>
            <a:r>
              <a:rPr lang="ru-RU" sz="2400" dirty="0" smtClean="0"/>
              <a:t>конкурсе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94268296"/>
              </p:ext>
            </p:extLst>
          </p:nvPr>
        </p:nvGraphicFramePr>
        <p:xfrm>
          <a:off x="1259632" y="1268760"/>
          <a:ext cx="676875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302236" y="3948327"/>
            <a:ext cx="2939129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 финансовое обеспечение расходов</a:t>
            </a:r>
            <a:endParaRPr lang="ru-RU" sz="1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3933056"/>
            <a:ext cx="2808312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 возмещение расходов</a:t>
            </a:r>
            <a:endParaRPr lang="ru-RU" sz="12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02236" y="4657404"/>
            <a:ext cx="2952328" cy="576064"/>
            <a:chOff x="0" y="1641511"/>
            <a:chExt cx="6768752" cy="311858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1713519"/>
              <a:ext cx="6768752" cy="23985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1709" y="1641511"/>
              <a:ext cx="6745335" cy="30014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 smtClean="0"/>
                <a:t>календарный план выполнения инновационного проекта</a:t>
              </a:r>
              <a:endParaRPr lang="ru-RU" sz="1000" kern="12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297129" y="5211839"/>
            <a:ext cx="2952328" cy="488616"/>
            <a:chOff x="0" y="1982169"/>
            <a:chExt cx="6768752" cy="23985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1982169"/>
              <a:ext cx="6768752" cy="23985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6"/>
            <p:cNvSpPr/>
            <p:nvPr/>
          </p:nvSpPr>
          <p:spPr>
            <a:xfrm>
              <a:off x="11709" y="1993878"/>
              <a:ext cx="6745334" cy="2164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 smtClean="0"/>
                <a:t>смета расходов на выполнение инновационного проекта</a:t>
              </a:r>
              <a:endParaRPr lang="ru-RU" sz="10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297129" y="5676601"/>
            <a:ext cx="2952328" cy="542820"/>
            <a:chOff x="0" y="2250819"/>
            <a:chExt cx="6768752" cy="23985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2250819"/>
              <a:ext cx="6768752" cy="23985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8"/>
            <p:cNvSpPr/>
            <p:nvPr/>
          </p:nvSpPr>
          <p:spPr>
            <a:xfrm>
              <a:off x="11709" y="2262528"/>
              <a:ext cx="6745334" cy="2164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 smtClean="0"/>
                <a:t>документы, подтверждающие привлечение денежных средств инвестора или собственных средств</a:t>
              </a:r>
              <a:endParaRPr lang="ru-RU" sz="1000" kern="12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269688" y="4669357"/>
            <a:ext cx="2808312" cy="685169"/>
            <a:chOff x="0" y="3466714"/>
            <a:chExt cx="6072335" cy="516427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3466714"/>
              <a:ext cx="6072335" cy="51642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25210" y="3491924"/>
              <a:ext cx="6021915" cy="46600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 smtClean="0"/>
                <a:t>финансовый отчет о понесенных расходах на реализацию проекта</a:t>
              </a:r>
              <a:endParaRPr lang="ru-RU" sz="1000" kern="1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269688" y="5334016"/>
            <a:ext cx="2808312" cy="885405"/>
            <a:chOff x="0" y="4020581"/>
            <a:chExt cx="6072335" cy="516427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4020581"/>
              <a:ext cx="6072335" cy="51642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6"/>
            <p:cNvSpPr/>
            <p:nvPr/>
          </p:nvSpPr>
          <p:spPr>
            <a:xfrm>
              <a:off x="25210" y="4045792"/>
              <a:ext cx="6021915" cy="475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dirty="0"/>
                <a:t>г</a:t>
              </a:r>
              <a:r>
                <a:rPr lang="ru-RU" sz="1000" kern="1200" dirty="0" smtClean="0"/>
                <a:t>арантийное письмо о том, что в соответствии со ст.14 209-ФЗ </a:t>
              </a:r>
              <a:r>
                <a:rPr lang="ru-RU" sz="1000" dirty="0"/>
                <a:t>от 24.07.2007 г</a:t>
              </a:r>
              <a:r>
                <a:rPr lang="ru-RU" sz="1000" dirty="0" smtClean="0"/>
                <a:t>., запрашиваемые </a:t>
              </a:r>
              <a:r>
                <a:rPr lang="ru-RU" sz="1000" dirty="0"/>
                <a:t>для финансовой поддержки статьи </a:t>
              </a:r>
              <a:r>
                <a:rPr lang="ru-RU" sz="1000" dirty="0" smtClean="0"/>
                <a:t>расходов  ранее не финансировались </a:t>
              </a:r>
              <a:r>
                <a:rPr lang="ru-RU" sz="1000" dirty="0"/>
                <a:t>из других бюджетных </a:t>
              </a:r>
              <a:r>
                <a:rPr lang="ru-RU" sz="1000" dirty="0" smtClean="0"/>
                <a:t>источников</a:t>
              </a:r>
              <a:endParaRPr lang="ru-RU" sz="1000" kern="1200" dirty="0"/>
            </a:p>
          </p:txBody>
        </p:sp>
      </p:grpSp>
      <p:cxnSp>
        <p:nvCxnSpPr>
          <p:cNvPr id="23" name="Прямая со стрелкой 22"/>
          <p:cNvCxnSpPr>
            <a:endCxn id="5" idx="0"/>
          </p:cNvCxnSpPr>
          <p:nvPr/>
        </p:nvCxnSpPr>
        <p:spPr>
          <a:xfrm flipH="1">
            <a:off x="2771801" y="3212976"/>
            <a:ext cx="1800199" cy="735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6" idx="0"/>
          </p:cNvCxnSpPr>
          <p:nvPr/>
        </p:nvCxnSpPr>
        <p:spPr>
          <a:xfrm>
            <a:off x="4572000" y="3212976"/>
            <a:ext cx="20522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2"/>
          </p:cNvCxnSpPr>
          <p:nvPr/>
        </p:nvCxnSpPr>
        <p:spPr>
          <a:xfrm>
            <a:off x="2771801" y="4380375"/>
            <a:ext cx="1492" cy="2770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732240" y="4392328"/>
            <a:ext cx="1492" cy="2770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2778400" y="954591"/>
            <a:ext cx="3456384" cy="2160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Общие документы</a:t>
            </a:r>
            <a:endParaRPr lang="ru-RU" sz="12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572000" y="1157546"/>
            <a:ext cx="0" cy="327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9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Дополнительная </a:t>
            </a:r>
            <a:r>
              <a:rPr lang="ru-RU" sz="2400" b="1" dirty="0"/>
              <a:t>документация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для </a:t>
            </a:r>
            <a:r>
              <a:rPr lang="ru-RU" sz="2400" b="1" dirty="0"/>
              <a:t>участия в </a:t>
            </a:r>
            <a:r>
              <a:rPr lang="ru-RU" sz="2400" b="1" dirty="0" smtClean="0"/>
              <a:t>конкурсе</a:t>
            </a:r>
            <a:endParaRPr lang="ru-RU" sz="24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14498955"/>
              </p:ext>
            </p:extLst>
          </p:nvPr>
        </p:nvGraphicFramePr>
        <p:xfrm>
          <a:off x="1524000" y="1397000"/>
          <a:ext cx="66484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84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Приоритетные направления, по которым проводится конкурс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02913846"/>
              </p:ext>
            </p:extLst>
          </p:nvPr>
        </p:nvGraphicFramePr>
        <p:xfrm>
          <a:off x="1115616" y="1556792"/>
          <a:ext cx="691276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59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Финансируемые статьи расходов*</a:t>
            </a:r>
            <a:endParaRPr lang="ru-RU" sz="28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63906965"/>
              </p:ext>
            </p:extLst>
          </p:nvPr>
        </p:nvGraphicFramePr>
        <p:xfrm>
          <a:off x="395536" y="980728"/>
          <a:ext cx="828092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3933" y="522920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800" dirty="0" smtClean="0"/>
          </a:p>
          <a:p>
            <a:pPr algn="just"/>
            <a:r>
              <a:rPr lang="ru-RU" sz="1200" dirty="0" smtClean="0"/>
              <a:t>В соответствии </a:t>
            </a:r>
            <a:r>
              <a:rPr lang="ru-RU" sz="1200" dirty="0"/>
              <a:t>со статьей 14 Федерального закона № 209-ФЗ от 24.07.2007 г</a:t>
            </a:r>
            <a:r>
              <a:rPr lang="ru-RU" sz="1200" dirty="0" smtClean="0"/>
              <a:t>. запрашиваемые </a:t>
            </a:r>
            <a:r>
              <a:rPr lang="ru-RU" sz="1200" dirty="0"/>
              <a:t>для финансовой поддержки статьи расходов, согласно прилагаемой смете, </a:t>
            </a:r>
            <a:r>
              <a:rPr lang="ru-RU" sz="1200" b="1" dirty="0"/>
              <a:t>не должны ранее финансироваться из других бюджетных </a:t>
            </a:r>
            <a:r>
              <a:rPr lang="ru-RU" sz="1200" b="1" dirty="0" smtClean="0"/>
              <a:t>источников.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453336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 smtClean="0"/>
              <a:t>* </a:t>
            </a:r>
            <a:r>
              <a:rPr lang="ru-RU" sz="1200" i="1" dirty="0" smtClean="0"/>
              <a:t>перечень расходов предварительный, после согласования с Минэкономразвития и Минфином РФ </a:t>
            </a:r>
            <a:r>
              <a:rPr lang="ru-RU" sz="1200" i="1" dirty="0"/>
              <a:t>возможны изменения </a:t>
            </a:r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val="10755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Критерии оценки заявки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62624426"/>
              </p:ext>
            </p:extLst>
          </p:nvPr>
        </p:nvGraphicFramePr>
        <p:xfrm>
          <a:off x="755576" y="1412776"/>
          <a:ext cx="77048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38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797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2800" b="1" dirty="0"/>
              <a:t>Порядок предоставления гранта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28814" y="1052736"/>
            <a:ext cx="2939129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 финансовое обеспечение расходов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92080" y="1052736"/>
            <a:ext cx="2808312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 возмещение расходов</a:t>
            </a:r>
            <a:endParaRPr lang="ru-RU" sz="12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94195077"/>
              </p:ext>
            </p:extLst>
          </p:nvPr>
        </p:nvGraphicFramePr>
        <p:xfrm>
          <a:off x="539552" y="1628800"/>
          <a:ext cx="396044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4715812" y="1628800"/>
            <a:ext cx="3960440" cy="1152636"/>
            <a:chOff x="0" y="1419"/>
            <a:chExt cx="3960440" cy="1152636"/>
          </a:xfrm>
        </p:grpSpPr>
        <p:sp>
          <p:nvSpPr>
            <p:cNvPr id="7" name="Выноска со стрелкой вверх 6"/>
            <p:cNvSpPr/>
            <p:nvPr/>
          </p:nvSpPr>
          <p:spPr>
            <a:xfrm rot="10800000">
              <a:off x="0" y="1419"/>
              <a:ext cx="3960440" cy="1152636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Выноска со стрелкой вверх 4"/>
            <p:cNvSpPr/>
            <p:nvPr/>
          </p:nvSpPr>
          <p:spPr>
            <a:xfrm>
              <a:off x="0" y="1419"/>
              <a:ext cx="3960440" cy="7920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algn="ctr"/>
              <a:endParaRPr lang="ru-RU" sz="1400" kern="1200" dirty="0" smtClean="0"/>
            </a:p>
            <a:p>
              <a:pPr algn="ctr"/>
              <a:r>
                <a:rPr lang="ru-RU" sz="1400" kern="1200" dirty="0" smtClean="0"/>
                <a:t>Заключение контракта </a:t>
              </a:r>
              <a:r>
                <a:rPr lang="ru-RU" sz="1400" dirty="0"/>
                <a:t>на предоставления грантов малому инновационного предприятию </a:t>
              </a:r>
            </a:p>
            <a:p>
              <a:pPr algn="ctr"/>
              <a:r>
                <a:rPr lang="ru-RU" sz="1400" dirty="0"/>
                <a:t>на возмещение расходов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4860032" y="5373216"/>
            <a:ext cx="3672408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 течение 5 лет после получения Гранта </a:t>
            </a:r>
            <a:r>
              <a:rPr lang="ru-RU" sz="1200" dirty="0" smtClean="0"/>
              <a:t>предприятие </a:t>
            </a:r>
            <a:r>
              <a:rPr lang="ru-RU" sz="1200" b="1" dirty="0"/>
              <a:t>ежегодно до 15 </a:t>
            </a:r>
            <a:r>
              <a:rPr lang="ru-RU" sz="1200" b="1" dirty="0" smtClean="0"/>
              <a:t>апреля </a:t>
            </a:r>
            <a:r>
              <a:rPr lang="ru-RU" sz="1200" dirty="0"/>
              <a:t>предоставляет в </a:t>
            </a:r>
            <a:r>
              <a:rPr lang="ru-RU" sz="1200" dirty="0" smtClean="0"/>
              <a:t>Фонд: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/>
              <a:t>информацию </a:t>
            </a:r>
            <a:r>
              <a:rPr lang="ru-RU" sz="1200" dirty="0"/>
              <a:t>о достижении плановых показателей реализации инновационного </a:t>
            </a:r>
            <a:r>
              <a:rPr lang="ru-RU" sz="1200" dirty="0" smtClean="0"/>
              <a:t>проекта;</a:t>
            </a:r>
          </a:p>
          <a:p>
            <a:pPr marL="171450" indent="-171450" algn="ctr">
              <a:buFontTx/>
              <a:buChar char="-"/>
            </a:pPr>
            <a:r>
              <a:rPr lang="ru-RU" sz="1200" dirty="0" smtClean="0"/>
              <a:t> бухгалтерскую отчетность и сведения о среднесписочной численности за прошедший год.</a:t>
            </a:r>
            <a:endParaRPr lang="ru-RU" sz="1200" dirty="0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4472867" y="5698235"/>
            <a:ext cx="391514" cy="319627"/>
          </a:xfrm>
          <a:prstGeom prst="downArrow">
            <a:avLst>
              <a:gd name="adj1" fmla="val 37199"/>
              <a:gd name="adj2" fmla="val 63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479906" y="4955706"/>
            <a:ext cx="432252" cy="417510"/>
          </a:xfrm>
          <a:prstGeom prst="downArrow">
            <a:avLst>
              <a:gd name="adj1" fmla="val 35284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3903195175"/>
              </p:ext>
            </p:extLst>
          </p:nvPr>
        </p:nvGraphicFramePr>
        <p:xfrm>
          <a:off x="4708916" y="2764012"/>
          <a:ext cx="3839884" cy="2249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243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Толстых Денис </a:t>
            </a:r>
            <a:r>
              <a:rPr lang="ru-RU" sz="2400" dirty="0" smtClean="0"/>
              <a:t>Валерьевич - консультант </a:t>
            </a:r>
            <a:r>
              <a:rPr lang="ru-RU" sz="2400" dirty="0"/>
              <a:t>отдела экспертизы и </a:t>
            </a:r>
            <a:r>
              <a:rPr lang="ru-RU" sz="2400" dirty="0" smtClean="0"/>
              <a:t>мониторинга</a:t>
            </a:r>
            <a:r>
              <a:rPr lang="en-US" sz="2400" dirty="0" smtClean="0"/>
              <a:t> </a:t>
            </a:r>
            <a:r>
              <a:rPr lang="ru-RU" sz="2400" dirty="0" smtClean="0"/>
              <a:t>Фонда </a:t>
            </a:r>
            <a:r>
              <a:rPr lang="ru-RU" sz="2400" dirty="0"/>
              <a:t>содействия развитию малых форм предприятий в научно-технической </a:t>
            </a:r>
            <a:r>
              <a:rPr lang="ru-RU" sz="2400" dirty="0" smtClean="0"/>
              <a:t>сфере</a:t>
            </a:r>
            <a:endParaRPr lang="en-US" sz="2400" dirty="0" smtClean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119034, Москва, 3-й Обыденский переулок, д.1, </a:t>
            </a:r>
            <a:r>
              <a:rPr lang="ru-RU" sz="2400" dirty="0" smtClean="0"/>
              <a:t>стр.5, </a:t>
            </a:r>
            <a:endParaRPr lang="en-US" sz="2400" dirty="0" smtClean="0"/>
          </a:p>
          <a:p>
            <a:pPr marL="0" indent="0" algn="ctr">
              <a:buNone/>
            </a:pPr>
            <a:r>
              <a:rPr lang="ru-RU" sz="2400" dirty="0" err="1" smtClean="0"/>
              <a:t>каб</a:t>
            </a:r>
            <a:r>
              <a:rPr lang="ru-RU" sz="2400" dirty="0" smtClean="0"/>
              <a:t>. 104</a:t>
            </a:r>
            <a:endParaRPr lang="en-US" sz="2400" dirty="0" smtClean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b="1" dirty="0" smtClean="0"/>
              <a:t>Тел.: </a:t>
            </a:r>
            <a:r>
              <a:rPr lang="ru-RU" sz="2400" b="1" dirty="0"/>
              <a:t>+7 (495) 231-19-06 </a:t>
            </a:r>
            <a:r>
              <a:rPr lang="ru-RU" sz="2400" b="1" dirty="0" smtClean="0"/>
              <a:t>доб.153</a:t>
            </a:r>
          </a:p>
          <a:p>
            <a:pPr marL="0" indent="0" algn="ctr">
              <a:buNone/>
            </a:pPr>
            <a:r>
              <a:rPr lang="en-US" sz="2400" b="1" dirty="0" smtClean="0"/>
              <a:t>E-mail</a:t>
            </a:r>
            <a:r>
              <a:rPr lang="ru-RU" sz="2400" b="1" dirty="0" smtClean="0"/>
              <a:t>: </a:t>
            </a:r>
            <a:r>
              <a:rPr lang="en-US" sz="2400" b="1" dirty="0" smtClean="0"/>
              <a:t>tolstykh@fasie.ru</a:t>
            </a:r>
            <a:endParaRPr lang="ru-RU" sz="24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39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720</TotalTime>
  <Words>946</Words>
  <Application>Microsoft Office PowerPoint</Application>
  <PresentationFormat>Экран (4:3)</PresentationFormat>
  <Paragraphs>105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ОТКРЫТЫЙ КОНКУРС  «КОММЕРЦИАЛИЗАЦИЯ»*  ДЛЯ МАЛЫХ ИННОВАЦИОННЫХ ПРЕДПРИЯТИЙ </vt:lpstr>
      <vt:lpstr>ВАРИАНТЫ ФИНАНСИРОВАНИЯ МАЛЫХ ИННОВАЦИОННЫХ ПРЕДПРИЯТИЙ</vt:lpstr>
      <vt:lpstr>Обязательная документация для участия в конкурсе</vt:lpstr>
      <vt:lpstr>Дополнительная документация  для участия в конкурсе</vt:lpstr>
      <vt:lpstr>Приоритетные направления, по которым проводится конкурс </vt:lpstr>
      <vt:lpstr>Финансируемые статьи расходов*</vt:lpstr>
      <vt:lpstr>Критерии оценки заявки</vt:lpstr>
      <vt:lpstr>Порядок предоставления гранта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КОНКУРС   ДЛЯ СУБЪЕКТОВ МАЛОГО ПРЕДПРИНИМАТЕЛЬСТВА</dc:title>
  <dc:creator>Толстых Денис Валерьевич</dc:creator>
  <cp:lastModifiedBy>Толстых Денис Валерьевич</cp:lastModifiedBy>
  <cp:revision>58</cp:revision>
  <dcterms:created xsi:type="dcterms:W3CDTF">2014-08-15T07:34:53Z</dcterms:created>
  <dcterms:modified xsi:type="dcterms:W3CDTF">2014-09-24T12:43:32Z</dcterms:modified>
</cp:coreProperties>
</file>