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8019375" cy="15760700"/>
  <p:notesSz cx="6858000" cy="9144000"/>
  <p:defaultTextStyle>
    <a:defPPr>
      <a:defRPr lang="ru-RU"/>
    </a:defPPr>
    <a:lvl1pPr marL="0" algn="l" defTabSz="2101383" rtl="0" eaLnBrk="1" latinLnBrk="0" hangingPunct="1">
      <a:defRPr sz="4137" kern="1200">
        <a:solidFill>
          <a:schemeClr val="tx1"/>
        </a:solidFill>
        <a:latin typeface="+mn-lt"/>
        <a:ea typeface="+mn-ea"/>
        <a:cs typeface="+mn-cs"/>
      </a:defRPr>
    </a:lvl1pPr>
    <a:lvl2pPr marL="1050691" algn="l" defTabSz="2101383" rtl="0" eaLnBrk="1" latinLnBrk="0" hangingPunct="1">
      <a:defRPr sz="4137" kern="1200">
        <a:solidFill>
          <a:schemeClr val="tx1"/>
        </a:solidFill>
        <a:latin typeface="+mn-lt"/>
        <a:ea typeface="+mn-ea"/>
        <a:cs typeface="+mn-cs"/>
      </a:defRPr>
    </a:lvl2pPr>
    <a:lvl3pPr marL="2101383" algn="l" defTabSz="2101383" rtl="0" eaLnBrk="1" latinLnBrk="0" hangingPunct="1">
      <a:defRPr sz="4137" kern="1200">
        <a:solidFill>
          <a:schemeClr val="tx1"/>
        </a:solidFill>
        <a:latin typeface="+mn-lt"/>
        <a:ea typeface="+mn-ea"/>
        <a:cs typeface="+mn-cs"/>
      </a:defRPr>
    </a:lvl3pPr>
    <a:lvl4pPr marL="3152074" algn="l" defTabSz="2101383" rtl="0" eaLnBrk="1" latinLnBrk="0" hangingPunct="1">
      <a:defRPr sz="4137" kern="1200">
        <a:solidFill>
          <a:schemeClr val="tx1"/>
        </a:solidFill>
        <a:latin typeface="+mn-lt"/>
        <a:ea typeface="+mn-ea"/>
        <a:cs typeface="+mn-cs"/>
      </a:defRPr>
    </a:lvl4pPr>
    <a:lvl5pPr marL="4202765" algn="l" defTabSz="2101383" rtl="0" eaLnBrk="1" latinLnBrk="0" hangingPunct="1">
      <a:defRPr sz="4137" kern="1200">
        <a:solidFill>
          <a:schemeClr val="tx1"/>
        </a:solidFill>
        <a:latin typeface="+mn-lt"/>
        <a:ea typeface="+mn-ea"/>
        <a:cs typeface="+mn-cs"/>
      </a:defRPr>
    </a:lvl5pPr>
    <a:lvl6pPr marL="5253457" algn="l" defTabSz="2101383" rtl="0" eaLnBrk="1" latinLnBrk="0" hangingPunct="1">
      <a:defRPr sz="4137" kern="1200">
        <a:solidFill>
          <a:schemeClr val="tx1"/>
        </a:solidFill>
        <a:latin typeface="+mn-lt"/>
        <a:ea typeface="+mn-ea"/>
        <a:cs typeface="+mn-cs"/>
      </a:defRPr>
    </a:lvl6pPr>
    <a:lvl7pPr marL="6304148" algn="l" defTabSz="2101383" rtl="0" eaLnBrk="1" latinLnBrk="0" hangingPunct="1">
      <a:defRPr sz="4137" kern="1200">
        <a:solidFill>
          <a:schemeClr val="tx1"/>
        </a:solidFill>
        <a:latin typeface="+mn-lt"/>
        <a:ea typeface="+mn-ea"/>
        <a:cs typeface="+mn-cs"/>
      </a:defRPr>
    </a:lvl7pPr>
    <a:lvl8pPr marL="7354839" algn="l" defTabSz="2101383" rtl="0" eaLnBrk="1" latinLnBrk="0" hangingPunct="1">
      <a:defRPr sz="4137" kern="1200">
        <a:solidFill>
          <a:schemeClr val="tx1"/>
        </a:solidFill>
        <a:latin typeface="+mn-lt"/>
        <a:ea typeface="+mn-ea"/>
        <a:cs typeface="+mn-cs"/>
      </a:defRPr>
    </a:lvl8pPr>
    <a:lvl9pPr marL="8405531" algn="l" defTabSz="2101383" rtl="0" eaLnBrk="1" latinLnBrk="0" hangingPunct="1">
      <a:defRPr sz="413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8B7-D62B-4361-AB2E-7F1A9622F67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A127-D6E1-49FB-9FA0-9BEF90EC3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1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332" y="839113"/>
            <a:ext cx="24166711" cy="3046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6332" y="4195557"/>
            <a:ext cx="24166711" cy="1000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26332" y="14607835"/>
            <a:ext cx="6304359" cy="83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68B7-D62B-4361-AB2E-7F1A9622F67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281418" y="14607835"/>
            <a:ext cx="9456539" cy="83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9788684" y="14607835"/>
            <a:ext cx="6304359" cy="83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1A127-D6E1-49FB-9FA0-9BEF90EC3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9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2101383" rtl="0" eaLnBrk="1" latinLnBrk="0" hangingPunct="1">
        <a:lnSpc>
          <a:spcPct val="90000"/>
        </a:lnSpc>
        <a:spcBef>
          <a:spcPct val="0"/>
        </a:spcBef>
        <a:buNone/>
        <a:defRPr sz="10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5346" indent="-525346" algn="l" defTabSz="2101383" rtl="0" eaLnBrk="1" latinLnBrk="0" hangingPunct="1">
        <a:lnSpc>
          <a:spcPct val="90000"/>
        </a:lnSpc>
        <a:spcBef>
          <a:spcPts val="2298"/>
        </a:spcBef>
        <a:buFont typeface="Arial" panose="020B0604020202020204" pitchFamily="34" charset="0"/>
        <a:buChar char="•"/>
        <a:defRPr sz="6435" kern="1200">
          <a:solidFill>
            <a:schemeClr val="tx1"/>
          </a:solidFill>
          <a:latin typeface="+mn-lt"/>
          <a:ea typeface="+mn-ea"/>
          <a:cs typeface="+mn-cs"/>
        </a:defRPr>
      </a:lvl1pPr>
      <a:lvl2pPr marL="1576037" indent="-525346" algn="l" defTabSz="2101383" rtl="0" eaLnBrk="1" latinLnBrk="0" hangingPunct="1">
        <a:lnSpc>
          <a:spcPct val="90000"/>
        </a:lnSpc>
        <a:spcBef>
          <a:spcPts val="1149"/>
        </a:spcBef>
        <a:buFont typeface="Arial" panose="020B0604020202020204" pitchFamily="34" charset="0"/>
        <a:buChar char="•"/>
        <a:defRPr sz="5515" kern="1200">
          <a:solidFill>
            <a:schemeClr val="tx1"/>
          </a:solidFill>
          <a:latin typeface="+mn-lt"/>
          <a:ea typeface="+mn-ea"/>
          <a:cs typeface="+mn-cs"/>
        </a:defRPr>
      </a:lvl2pPr>
      <a:lvl3pPr marL="2626728" indent="-525346" algn="l" defTabSz="2101383" rtl="0" eaLnBrk="1" latinLnBrk="0" hangingPunct="1">
        <a:lnSpc>
          <a:spcPct val="90000"/>
        </a:lnSpc>
        <a:spcBef>
          <a:spcPts val="1149"/>
        </a:spcBef>
        <a:buFont typeface="Arial" panose="020B0604020202020204" pitchFamily="34" charset="0"/>
        <a:buChar char="•"/>
        <a:defRPr sz="4596" kern="1200">
          <a:solidFill>
            <a:schemeClr val="tx1"/>
          </a:solidFill>
          <a:latin typeface="+mn-lt"/>
          <a:ea typeface="+mn-ea"/>
          <a:cs typeface="+mn-cs"/>
        </a:defRPr>
      </a:lvl3pPr>
      <a:lvl4pPr marL="3677420" indent="-525346" algn="l" defTabSz="2101383" rtl="0" eaLnBrk="1" latinLnBrk="0" hangingPunct="1">
        <a:lnSpc>
          <a:spcPct val="90000"/>
        </a:lnSpc>
        <a:spcBef>
          <a:spcPts val="1149"/>
        </a:spcBef>
        <a:buFont typeface="Arial" panose="020B0604020202020204" pitchFamily="34" charset="0"/>
        <a:buChar char="•"/>
        <a:defRPr sz="4137" kern="1200">
          <a:solidFill>
            <a:schemeClr val="tx1"/>
          </a:solidFill>
          <a:latin typeface="+mn-lt"/>
          <a:ea typeface="+mn-ea"/>
          <a:cs typeface="+mn-cs"/>
        </a:defRPr>
      </a:lvl4pPr>
      <a:lvl5pPr marL="4728111" indent="-525346" algn="l" defTabSz="2101383" rtl="0" eaLnBrk="1" latinLnBrk="0" hangingPunct="1">
        <a:lnSpc>
          <a:spcPct val="90000"/>
        </a:lnSpc>
        <a:spcBef>
          <a:spcPts val="1149"/>
        </a:spcBef>
        <a:buFont typeface="Arial" panose="020B0604020202020204" pitchFamily="34" charset="0"/>
        <a:buChar char="•"/>
        <a:defRPr sz="4137" kern="1200">
          <a:solidFill>
            <a:schemeClr val="tx1"/>
          </a:solidFill>
          <a:latin typeface="+mn-lt"/>
          <a:ea typeface="+mn-ea"/>
          <a:cs typeface="+mn-cs"/>
        </a:defRPr>
      </a:lvl5pPr>
      <a:lvl6pPr marL="5778802" indent="-525346" algn="l" defTabSz="2101383" rtl="0" eaLnBrk="1" latinLnBrk="0" hangingPunct="1">
        <a:lnSpc>
          <a:spcPct val="90000"/>
        </a:lnSpc>
        <a:spcBef>
          <a:spcPts val="1149"/>
        </a:spcBef>
        <a:buFont typeface="Arial" panose="020B0604020202020204" pitchFamily="34" charset="0"/>
        <a:buChar char="•"/>
        <a:defRPr sz="4137" kern="1200">
          <a:solidFill>
            <a:schemeClr val="tx1"/>
          </a:solidFill>
          <a:latin typeface="+mn-lt"/>
          <a:ea typeface="+mn-ea"/>
          <a:cs typeface="+mn-cs"/>
        </a:defRPr>
      </a:lvl6pPr>
      <a:lvl7pPr marL="6829494" indent="-525346" algn="l" defTabSz="2101383" rtl="0" eaLnBrk="1" latinLnBrk="0" hangingPunct="1">
        <a:lnSpc>
          <a:spcPct val="90000"/>
        </a:lnSpc>
        <a:spcBef>
          <a:spcPts val="1149"/>
        </a:spcBef>
        <a:buFont typeface="Arial" panose="020B0604020202020204" pitchFamily="34" charset="0"/>
        <a:buChar char="•"/>
        <a:defRPr sz="4137" kern="1200">
          <a:solidFill>
            <a:schemeClr val="tx1"/>
          </a:solidFill>
          <a:latin typeface="+mn-lt"/>
          <a:ea typeface="+mn-ea"/>
          <a:cs typeface="+mn-cs"/>
        </a:defRPr>
      </a:lvl7pPr>
      <a:lvl8pPr marL="7880185" indent="-525346" algn="l" defTabSz="2101383" rtl="0" eaLnBrk="1" latinLnBrk="0" hangingPunct="1">
        <a:lnSpc>
          <a:spcPct val="90000"/>
        </a:lnSpc>
        <a:spcBef>
          <a:spcPts val="1149"/>
        </a:spcBef>
        <a:buFont typeface="Arial" panose="020B0604020202020204" pitchFamily="34" charset="0"/>
        <a:buChar char="•"/>
        <a:defRPr sz="4137" kern="1200">
          <a:solidFill>
            <a:schemeClr val="tx1"/>
          </a:solidFill>
          <a:latin typeface="+mn-lt"/>
          <a:ea typeface="+mn-ea"/>
          <a:cs typeface="+mn-cs"/>
        </a:defRPr>
      </a:lvl8pPr>
      <a:lvl9pPr marL="8930876" indent="-525346" algn="l" defTabSz="2101383" rtl="0" eaLnBrk="1" latinLnBrk="0" hangingPunct="1">
        <a:lnSpc>
          <a:spcPct val="90000"/>
        </a:lnSpc>
        <a:spcBef>
          <a:spcPts val="1149"/>
        </a:spcBef>
        <a:buFont typeface="Arial" panose="020B0604020202020204" pitchFamily="34" charset="0"/>
        <a:buChar char="•"/>
        <a:defRPr sz="41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101383" rtl="0" eaLnBrk="1" latinLnBrk="0" hangingPunct="1">
        <a:defRPr sz="4137" kern="1200">
          <a:solidFill>
            <a:schemeClr val="tx1"/>
          </a:solidFill>
          <a:latin typeface="+mn-lt"/>
          <a:ea typeface="+mn-ea"/>
          <a:cs typeface="+mn-cs"/>
        </a:defRPr>
      </a:lvl1pPr>
      <a:lvl2pPr marL="1050691" algn="l" defTabSz="2101383" rtl="0" eaLnBrk="1" latinLnBrk="0" hangingPunct="1">
        <a:defRPr sz="4137" kern="1200">
          <a:solidFill>
            <a:schemeClr val="tx1"/>
          </a:solidFill>
          <a:latin typeface="+mn-lt"/>
          <a:ea typeface="+mn-ea"/>
          <a:cs typeface="+mn-cs"/>
        </a:defRPr>
      </a:lvl2pPr>
      <a:lvl3pPr marL="2101383" algn="l" defTabSz="2101383" rtl="0" eaLnBrk="1" latinLnBrk="0" hangingPunct="1">
        <a:defRPr sz="4137" kern="1200">
          <a:solidFill>
            <a:schemeClr val="tx1"/>
          </a:solidFill>
          <a:latin typeface="+mn-lt"/>
          <a:ea typeface="+mn-ea"/>
          <a:cs typeface="+mn-cs"/>
        </a:defRPr>
      </a:lvl3pPr>
      <a:lvl4pPr marL="3152074" algn="l" defTabSz="2101383" rtl="0" eaLnBrk="1" latinLnBrk="0" hangingPunct="1">
        <a:defRPr sz="4137" kern="1200">
          <a:solidFill>
            <a:schemeClr val="tx1"/>
          </a:solidFill>
          <a:latin typeface="+mn-lt"/>
          <a:ea typeface="+mn-ea"/>
          <a:cs typeface="+mn-cs"/>
        </a:defRPr>
      </a:lvl4pPr>
      <a:lvl5pPr marL="4202765" algn="l" defTabSz="2101383" rtl="0" eaLnBrk="1" latinLnBrk="0" hangingPunct="1">
        <a:defRPr sz="4137" kern="1200">
          <a:solidFill>
            <a:schemeClr val="tx1"/>
          </a:solidFill>
          <a:latin typeface="+mn-lt"/>
          <a:ea typeface="+mn-ea"/>
          <a:cs typeface="+mn-cs"/>
        </a:defRPr>
      </a:lvl5pPr>
      <a:lvl6pPr marL="5253457" algn="l" defTabSz="2101383" rtl="0" eaLnBrk="1" latinLnBrk="0" hangingPunct="1">
        <a:defRPr sz="4137" kern="1200">
          <a:solidFill>
            <a:schemeClr val="tx1"/>
          </a:solidFill>
          <a:latin typeface="+mn-lt"/>
          <a:ea typeface="+mn-ea"/>
          <a:cs typeface="+mn-cs"/>
        </a:defRPr>
      </a:lvl6pPr>
      <a:lvl7pPr marL="6304148" algn="l" defTabSz="2101383" rtl="0" eaLnBrk="1" latinLnBrk="0" hangingPunct="1">
        <a:defRPr sz="4137" kern="1200">
          <a:solidFill>
            <a:schemeClr val="tx1"/>
          </a:solidFill>
          <a:latin typeface="+mn-lt"/>
          <a:ea typeface="+mn-ea"/>
          <a:cs typeface="+mn-cs"/>
        </a:defRPr>
      </a:lvl7pPr>
      <a:lvl8pPr marL="7354839" algn="l" defTabSz="2101383" rtl="0" eaLnBrk="1" latinLnBrk="0" hangingPunct="1">
        <a:defRPr sz="4137" kern="1200">
          <a:solidFill>
            <a:schemeClr val="tx1"/>
          </a:solidFill>
          <a:latin typeface="+mn-lt"/>
          <a:ea typeface="+mn-ea"/>
          <a:cs typeface="+mn-cs"/>
        </a:defRPr>
      </a:lvl8pPr>
      <a:lvl9pPr marL="8405531" algn="l" defTabSz="2101383" rtl="0" eaLnBrk="1" latinLnBrk="0" hangingPunct="1">
        <a:defRPr sz="41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380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23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170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749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42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046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266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567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812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170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19375" cy="157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528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Vasiliy Klimko</dc:creator>
  <cp:lastModifiedBy>Vasiliy Klimko</cp:lastModifiedBy>
  <cp:revision>1</cp:revision>
  <dcterms:created xsi:type="dcterms:W3CDTF">2019-12-15T11:43:24Z</dcterms:created>
  <dcterms:modified xsi:type="dcterms:W3CDTF">2019-12-15T11:43:24Z</dcterms:modified>
</cp:coreProperties>
</file>