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89" r:id="rId4"/>
    <p:sldId id="290" r:id="rId5"/>
    <p:sldId id="291" r:id="rId6"/>
    <p:sldId id="284" r:id="rId7"/>
    <p:sldId id="292" r:id="rId8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DE745"/>
    <a:srgbClr val="F3F3F3"/>
    <a:srgbClr val="E6E6E6"/>
    <a:srgbClr val="DCDCDC"/>
    <a:srgbClr val="D7D7D7"/>
    <a:srgbClr val="00A4DE"/>
    <a:srgbClr val="DE0000"/>
    <a:srgbClr val="D78603"/>
    <a:srgbClr val="FE5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FFD2C0E4-4E7E-4729-A497-FA3CDE617152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156617E-15B4-4F47-BAF0-538769EA63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15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FA45979F-09D5-4830-9C1C-83C341E7426B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DD6EFA7-51A5-4EDD-A492-CD9CA81EF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8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A3B7CAE-6C5B-4F29-A6D6-5F87429558A8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9A13CB-28AB-4415-BA7E-5CC24A54A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63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ED03400-02DF-40FC-BBD0-A2DF358C627F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81F8E2-E61A-4C24-9E82-7670E75BBC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08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5AD4DB06-4128-46F3-B939-18FFB58F3D8F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0F266E-C60B-4F98-B804-AEF16291FF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69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7DFFB408-8065-4BB3-9858-37C7C50A6F23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E172E4-2869-41C8-B297-BF40B30E4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924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22615422-FF9D-46AB-B35F-50C3625009DA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7AED90-8FEF-4836-A37E-1EC577EBF1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836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2E2C51B-3E10-40BC-BE4D-06AC1BCB8477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D173C7-03E2-42AC-8E7D-ECB562D30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1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681CEB51-8787-4B9F-AE72-9DD256D3484A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49C96A-FFE9-489E-A759-21EE1C6312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49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FDFCC99B-4D79-400A-9ACC-B5837A849C92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0047A6-169C-4990-BFDB-9C2A091DC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63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58FD37B-9A02-4B0A-B038-7C00C280FE8E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DA1E2D-AC6A-497C-AEDC-817BD69CEF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28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24138586-4A2A-4C93-8A43-9D8254D2FFE7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F09B7B6-5695-42C0-B280-57AD8E259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44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1B63-CBC7-4700-9018-9A680656355A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84B2-9691-4D02-9359-723437244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516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046D-2DD3-4201-8D60-85BEBB11B4BD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17ED-DB44-42C3-835D-F60CB9998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55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9BD6-8463-4C37-AAB6-C805AC5A9250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6566-84F2-4951-9F99-339F14EE51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89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4BDC-ACE9-4A75-936B-81342002632B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F4F8-B7CD-4DCA-8EA2-B69D5B475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93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A1C4-7EDC-4B20-8650-D5BE4F04A38D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3542-8ADA-4253-BB95-EAFA6D3978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54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9ACC-BE30-4812-B568-E006E583320B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F480-6B1B-4FD2-B72D-77F7E41FC2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16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8CBA-B657-4206-9B5A-8D3BF2DD91DB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B3FA-4E16-42F0-829C-A3DDF5A159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80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5C-C227-4A04-A56F-7464367E79BC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B896-0DD1-47C8-9AEE-36259B30C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547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42766-B60E-4481-B970-55095443C18C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BD76-A83F-405C-8B55-9A7D773296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071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023D-72EF-4E45-8F02-B29EAA13C527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A538-0F45-40F3-81D0-C364A267A5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820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68D5-83E0-4185-9AFB-C5AEDA679CE4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8BBF-EF82-4B51-BDA5-694CDBC45E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05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 smtClean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1F1327-AF81-4EB6-A4D3-26D6E85F0F4A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2C8DA-120C-4789-8E8E-2B5E32A1A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6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 smtClean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7EE708-3242-4441-BFBD-CFDE7842CE1F}" type="datetime1">
              <a:rPr lang="ru-RU"/>
              <a:pPr>
                <a:defRPr/>
              </a:pPr>
              <a:t>21.12.2019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E90EEE-19DA-42EB-85A0-363E25EF4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23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365625"/>
            <a:ext cx="6400800" cy="18002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altLang="ru-RU" sz="1800" b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altLang="ru-RU" sz="19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32470" y="692696"/>
            <a:ext cx="6787801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Об 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организации зимнего отдыха населения, проведении новогодних 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и 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рождественских мероприятий с детьми. </a:t>
            </a:r>
            <a:endParaRPr lang="ru-RU" sz="24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О 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принятии дополнительных мер 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по 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обеспечению пожарной безопасности 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период проведения новогодних </a:t>
            </a: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и </a:t>
            </a:r>
            <a:r>
              <a:rPr lang="ru-RU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рождественских праздников </a:t>
            </a:r>
            <a:endParaRPr lang="ru-RU" sz="2400" b="1" dirty="0">
              <a:solidFill>
                <a:prstClr val="white"/>
              </a:solidFill>
              <a:latin typeface="Arial" charset="0"/>
              <a:cs typeface="Arial" charset="0"/>
              <a:sym typeface="Century Gothic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ru-RU" altLang="ru-RU" sz="28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Подзаголовок 3"/>
          <p:cNvSpPr txBox="1">
            <a:spLocks/>
          </p:cNvSpPr>
          <p:nvPr/>
        </p:nvSpPr>
        <p:spPr bwMode="auto">
          <a:xfrm>
            <a:off x="217488" y="5661025"/>
            <a:ext cx="4873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solidFill>
                  <a:prstClr val="white"/>
                </a:solidFill>
                <a:latin typeface="Arial" charset="0"/>
                <a:cs typeface="Arial" charset="0"/>
              </a:rPr>
              <a:t>Кудряшов Сергей Владимирович, </a:t>
            </a: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ru-RU" altLang="ru-RU" sz="1600" smtClean="0">
                <a:solidFill>
                  <a:prstClr val="white"/>
                </a:solidFill>
                <a:latin typeface="Arial" charset="0"/>
                <a:cs typeface="Arial" charset="0"/>
              </a:rPr>
              <a:t>министр образования и молодежной политики Чувашской Республики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323850" y="5192713"/>
            <a:ext cx="2236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23</a:t>
            </a:r>
            <a:r>
              <a:rPr lang="en-US" altLang="ru-RU" sz="16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декабря 2019 года</a:t>
            </a:r>
            <a:endParaRPr lang="ru-RU" altLang="ru-RU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452938"/>
            <a:ext cx="1370013" cy="2054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79925"/>
            <a:ext cx="3000375" cy="2000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4437063"/>
            <a:ext cx="3097212" cy="2063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4459288"/>
            <a:ext cx="1223962" cy="2046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107950" y="222250"/>
            <a:ext cx="7164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C00000"/>
                </a:solidFill>
              </a:rPr>
              <a:t>НОВОГОДНИЕ МЕРОПРИЯТИЯ 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В ОБРАЗОВАТЕЛЬНЫХ ОРГАНИЗАЦИЯХ</a:t>
            </a:r>
          </a:p>
        </p:txBody>
      </p:sp>
      <p:pic>
        <p:nvPicPr>
          <p:cNvPr id="16391" name="Picture 2" descr="C:\Users\obrazov10\Desktop\301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0"/>
            <a:ext cx="1787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Группа 45"/>
          <p:cNvGrpSpPr>
            <a:grpSpLocks/>
          </p:cNvGrpSpPr>
          <p:nvPr/>
        </p:nvGrpSpPr>
        <p:grpSpPr bwMode="auto">
          <a:xfrm>
            <a:off x="128588" y="1196975"/>
            <a:ext cx="6494462" cy="46038"/>
            <a:chOff x="0" y="373063"/>
            <a:chExt cx="9133114" cy="10590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85374" y="373063"/>
              <a:ext cx="8447740" cy="105908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373063"/>
              <a:ext cx="598307" cy="105908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5275" y="2181225"/>
            <a:ext cx="2700338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Новогодние утренники, выставки новогодних  поделок и подарков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в детских садах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(более 7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6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 тыс. детей)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475" y="2181225"/>
            <a:ext cx="27289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Новогодние представления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и концерты, балы-маскарады в школах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(более 1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3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8  тыс. школьников)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19838" y="2179638"/>
            <a:ext cx="2717800" cy="167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Новогодние представления в организациях дополнительного образования детей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(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более 4 тыс. детей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)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157538" y="2063750"/>
            <a:ext cx="0" cy="18716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23000" y="2063750"/>
            <a:ext cx="0" cy="18716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45438" y="6532563"/>
            <a:ext cx="1054100" cy="365125"/>
          </a:xfrm>
        </p:spPr>
        <p:txBody>
          <a:bodyPr/>
          <a:lstStyle/>
          <a:p>
            <a:pPr>
              <a:defRPr/>
            </a:pPr>
            <a:fld id="{8301BF69-07E4-4F88-A093-380A31BBB4D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2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9"/>
          <p:cNvSpPr txBox="1">
            <a:spLocks noChangeArrowheads="1"/>
          </p:cNvSpPr>
          <p:nvPr/>
        </p:nvSpPr>
        <p:spPr bwMode="auto">
          <a:xfrm>
            <a:off x="215900" y="258763"/>
            <a:ext cx="7164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>НОВОГОДНИЕ МЕРОПРИЯТИЯ ДЛЯ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63" y="3644900"/>
            <a:ext cx="9144000" cy="360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98538" y="3243263"/>
            <a:ext cx="1079500" cy="100806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21038" y="3243263"/>
            <a:ext cx="1081087" cy="100806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497513" y="3243263"/>
            <a:ext cx="1079500" cy="100806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812088" y="3248025"/>
            <a:ext cx="1081087" cy="100806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0" y="3686175"/>
            <a:ext cx="1019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25 декабря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78038" y="1785938"/>
            <a:ext cx="0" cy="18732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47625" y="1603375"/>
            <a:ext cx="21034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ОБЩЕРОССИЙСКАЯ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НОВОГОДНЯЯ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ЁЛКА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В КРЕМЛЕ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201613" y="4324350"/>
            <a:ext cx="178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C00000"/>
                </a:solidFill>
              </a:rPr>
              <a:t>46 школьников</a:t>
            </a:r>
          </a:p>
        </p:txBody>
      </p:sp>
      <p:sp>
        <p:nvSpPr>
          <p:cNvPr id="17420" name="TextBox 16"/>
          <p:cNvSpPr txBox="1">
            <a:spLocks noChangeArrowheads="1"/>
          </p:cNvSpPr>
          <p:nvPr/>
        </p:nvSpPr>
        <p:spPr bwMode="auto">
          <a:xfrm>
            <a:off x="38100" y="4795838"/>
            <a:ext cx="2425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- дети, оставшиеся без попечения родителей;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- дети, добившиеся успехов в учебе;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- дети из социально незащищенных слоев;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</a:rPr>
              <a:t>- дети, родители которых являются участниками боевых действий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302125" y="1819275"/>
            <a:ext cx="0" cy="18716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54200" y="1592263"/>
            <a:ext cx="24479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НОВОГОДНЯЯ ЕЛКА ПОЛНОМОЧНОГО ПРЕДСТАВИТЕЛЯ ПРЕЗИДЕНТА РОССИЙСКОЙ ФЕДЕРАЦИИ В ПФО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577013" y="1814513"/>
            <a:ext cx="0" cy="187166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893175" y="1847850"/>
            <a:ext cx="0" cy="18716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Прямоугольник 25"/>
          <p:cNvSpPr>
            <a:spLocks noChangeArrowheads="1"/>
          </p:cNvSpPr>
          <p:nvPr/>
        </p:nvSpPr>
        <p:spPr bwMode="auto">
          <a:xfrm>
            <a:off x="7091363" y="43465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C00000"/>
                </a:solidFill>
              </a:rPr>
              <a:t>1 500 детей </a:t>
            </a:r>
          </a:p>
        </p:txBody>
      </p:sp>
      <p:sp>
        <p:nvSpPr>
          <p:cNvPr id="17426" name="TextBox 26"/>
          <p:cNvSpPr txBox="1">
            <a:spLocks noChangeArrowheads="1"/>
          </p:cNvSpPr>
          <p:nvPr/>
        </p:nvSpPr>
        <p:spPr bwMode="auto">
          <a:xfrm>
            <a:off x="2500313" y="4797425"/>
            <a:ext cx="18018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</a:rPr>
              <a:t>Обучающиеся Чувашского кадетского корпуса  ПФО им. Героя Советского Союза А.В. Кочетова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7838" y="1592263"/>
            <a:ext cx="2289175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НОВОГОДНЯЯ ЕЛКА МИНИСТЕРСТВА ПРОСВЕЩЕНИЯ РОССИЙСКОЙ ФЕДЕРАЦИИ</a:t>
            </a:r>
          </a:p>
        </p:txBody>
      </p:sp>
      <p:sp>
        <p:nvSpPr>
          <p:cNvPr id="17428" name="TextBox 28"/>
          <p:cNvSpPr txBox="1">
            <a:spLocks noChangeArrowheads="1"/>
          </p:cNvSpPr>
          <p:nvPr/>
        </p:nvSpPr>
        <p:spPr bwMode="auto">
          <a:xfrm>
            <a:off x="4786313" y="4341813"/>
            <a:ext cx="125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C00000"/>
                </a:solidFill>
              </a:rPr>
              <a:t>4 ребенка</a:t>
            </a:r>
          </a:p>
        </p:txBody>
      </p:sp>
      <p:sp>
        <p:nvSpPr>
          <p:cNvPr id="17429" name="TextBox 33"/>
          <p:cNvSpPr txBox="1">
            <a:spLocks noChangeArrowheads="1"/>
          </p:cNvSpPr>
          <p:nvPr/>
        </p:nvSpPr>
        <p:spPr bwMode="auto">
          <a:xfrm>
            <a:off x="4773613" y="4795838"/>
            <a:ext cx="1803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</a:rPr>
              <a:t>Воспитанники  учреждений для детей-сирот и детей, оставшихся без попечения родителей</a:t>
            </a:r>
          </a:p>
        </p:txBody>
      </p:sp>
      <p:sp>
        <p:nvSpPr>
          <p:cNvPr id="17430" name="Прямоугольник 34"/>
          <p:cNvSpPr>
            <a:spLocks noChangeArrowheads="1"/>
          </p:cNvSpPr>
          <p:nvPr/>
        </p:nvSpPr>
        <p:spPr bwMode="auto">
          <a:xfrm>
            <a:off x="6577013" y="3690938"/>
            <a:ext cx="1284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26-27 декабря </a:t>
            </a:r>
          </a:p>
        </p:txBody>
      </p:sp>
      <p:sp>
        <p:nvSpPr>
          <p:cNvPr id="17431" name="Прямоугольник 35"/>
          <p:cNvSpPr>
            <a:spLocks noChangeArrowheads="1"/>
          </p:cNvSpPr>
          <p:nvPr/>
        </p:nvSpPr>
        <p:spPr bwMode="auto">
          <a:xfrm>
            <a:off x="4302125" y="3675063"/>
            <a:ext cx="1239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prstClr val="black"/>
                </a:solidFill>
              </a:rPr>
              <a:t>24-26 декабря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832600" y="1603375"/>
            <a:ext cx="205740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РЕСПУБЛИКАНСКИЕ  НОВОГОДНИЕ ПРЕДСТАВЛЕНИЯ</a:t>
            </a:r>
          </a:p>
        </p:txBody>
      </p:sp>
      <p:sp>
        <p:nvSpPr>
          <p:cNvPr id="17433" name="Прямоугольник 36"/>
          <p:cNvSpPr>
            <a:spLocks noChangeArrowheads="1"/>
          </p:cNvSpPr>
          <p:nvPr/>
        </p:nvSpPr>
        <p:spPr bwMode="auto">
          <a:xfrm>
            <a:off x="2055813" y="3690938"/>
            <a:ext cx="1282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prstClr val="black"/>
                </a:solidFill>
              </a:rPr>
              <a:t>24-25 </a:t>
            </a:r>
            <a:r>
              <a:rPr lang="ru-RU" altLang="ru-RU" sz="1200" b="1" dirty="0" smtClean="0">
                <a:solidFill>
                  <a:prstClr val="black"/>
                </a:solidFill>
              </a:rPr>
              <a:t>декабря </a:t>
            </a:r>
          </a:p>
        </p:txBody>
      </p:sp>
      <p:sp>
        <p:nvSpPr>
          <p:cNvPr id="17434" name="Прямоугольник 54"/>
          <p:cNvSpPr>
            <a:spLocks noChangeArrowheads="1"/>
          </p:cNvSpPr>
          <p:nvPr/>
        </p:nvSpPr>
        <p:spPr bwMode="auto">
          <a:xfrm>
            <a:off x="2630488" y="4341813"/>
            <a:ext cx="118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C00000"/>
                </a:solidFill>
              </a:rPr>
              <a:t>20 детей </a:t>
            </a:r>
          </a:p>
        </p:txBody>
      </p:sp>
      <p:sp>
        <p:nvSpPr>
          <p:cNvPr id="17435" name="TextBox 37"/>
          <p:cNvSpPr txBox="1">
            <a:spLocks noChangeArrowheads="1"/>
          </p:cNvSpPr>
          <p:nvPr/>
        </p:nvSpPr>
        <p:spPr bwMode="auto">
          <a:xfrm>
            <a:off x="7091363" y="4857750"/>
            <a:ext cx="1725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prstClr val="black"/>
                </a:solidFill>
              </a:rPr>
              <a:t>Дети из всех муниципальных образований республики</a:t>
            </a:r>
          </a:p>
        </p:txBody>
      </p:sp>
      <p:pic>
        <p:nvPicPr>
          <p:cNvPr id="17436" name="Picture 2" descr="C:\Users\obrazov10\Desktop\301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66675"/>
            <a:ext cx="1787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7" name="Группа 45"/>
          <p:cNvGrpSpPr>
            <a:grpSpLocks/>
          </p:cNvGrpSpPr>
          <p:nvPr/>
        </p:nvGrpSpPr>
        <p:grpSpPr bwMode="auto">
          <a:xfrm>
            <a:off x="338138" y="876300"/>
            <a:ext cx="6494462" cy="46038"/>
            <a:chOff x="0" y="373063"/>
            <a:chExt cx="9133114" cy="10590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85374" y="373063"/>
              <a:ext cx="8447740" cy="105908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0" y="373063"/>
              <a:ext cx="598307" cy="105908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29563" y="6462713"/>
            <a:ext cx="1054100" cy="365125"/>
          </a:xfrm>
        </p:spPr>
        <p:txBody>
          <a:bodyPr/>
          <a:lstStyle/>
          <a:p>
            <a:pPr>
              <a:defRPr/>
            </a:pPr>
            <a:fld id="{0921EDF9-7049-41A8-8F52-5136E527843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lod10\Desktop\sokol-98_bronzovij_prizer_pervenstva_rossii_2015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0393" r="43676" b="-10393"/>
          <a:stretch/>
        </p:blipFill>
        <p:spPr bwMode="auto">
          <a:xfrm>
            <a:off x="4261752" y="1385773"/>
            <a:ext cx="4879357" cy="60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20" y="1283033"/>
            <a:ext cx="423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Тренировки обучающихся перед предстоящими соревнованиями, входящими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зачет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Спартакиады на Кубок Главы Чувашской Республики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9323" y="2761764"/>
            <a:ext cx="4159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и республиканские этапы соревнований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хоккею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80" y="3882066"/>
            <a:ext cx="473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этапы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чемпионата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6584" y="5514618"/>
            <a:ext cx="4281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Республиканские соревнования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лыжных дистанциях «Снежинка 2019»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855" y="3193812"/>
            <a:ext cx="165327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1600</a:t>
            </a:r>
            <a:r>
              <a:rPr lang="ru-RU" dirty="0" smtClean="0"/>
              <a:t> ДЕТЕЙ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405" y="4633972"/>
            <a:ext cx="1861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6600</a:t>
            </a:r>
            <a:r>
              <a:rPr lang="ru-RU" dirty="0" smtClean="0"/>
              <a:t> ЧЕЛОВЕК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405" y="5930116"/>
            <a:ext cx="1496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90</a:t>
            </a:r>
            <a:r>
              <a:rPr lang="ru-RU" dirty="0" smtClean="0"/>
              <a:t> ЧЕЛОВЕК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077" y="1753652"/>
            <a:ext cx="4145352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Спартакиады на Кубок Главы Чувашской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4753" y="2995863"/>
            <a:ext cx="1654108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«Золотая шайба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3531" y="4121082"/>
            <a:ext cx="2419824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Школьной волейбольной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52571" y="5776228"/>
            <a:ext cx="1709507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«Снежинка 2019»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3231" y="4401611"/>
            <a:ext cx="2898576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лиги Чувашской Республики</a:t>
            </a:r>
            <a:endParaRPr lang="ru-RU" dirty="0"/>
          </a:p>
        </p:txBody>
      </p:sp>
      <p:pic>
        <p:nvPicPr>
          <p:cNvPr id="26" name="Picture 2" descr="C:\Users\obrazov10\Desktop\30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0"/>
            <a:ext cx="1787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45"/>
          <p:cNvGrpSpPr>
            <a:grpSpLocks/>
          </p:cNvGrpSpPr>
          <p:nvPr/>
        </p:nvGrpSpPr>
        <p:grpSpPr bwMode="auto">
          <a:xfrm>
            <a:off x="87051" y="1052736"/>
            <a:ext cx="6494462" cy="46038"/>
            <a:chOff x="0" y="373063"/>
            <a:chExt cx="9133114" cy="10590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85374" y="373063"/>
              <a:ext cx="8447740" cy="105908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0" y="373063"/>
              <a:ext cx="598307" cy="105908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123231" y="488950"/>
            <a:ext cx="7164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>СПОРТИВНЫЕ МЕРОПРИЯТИЯ</a:t>
            </a:r>
            <a:endParaRPr lang="ru-RU" altLang="ru-RU" sz="2400" b="1" dirty="0" smtClean="0">
              <a:solidFill>
                <a:srgbClr val="C0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1193531" y="2564904"/>
            <a:ext cx="163275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176874" y="3789040"/>
            <a:ext cx="163275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129325" y="5301208"/>
            <a:ext cx="163275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1"/>
          <p:cNvSpPr>
            <a:spLocks noChangeArrowheads="1" noChangeShapeType="1" noTextEdit="1"/>
          </p:cNvSpPr>
          <p:nvPr/>
        </p:nvSpPr>
        <p:spPr bwMode="auto">
          <a:xfrm>
            <a:off x="2214563" y="5643563"/>
            <a:ext cx="4754562" cy="105251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968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6000" kern="10" spc="-180" smtClean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prstClr val="white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ntiqua Chv"/>
              <a:cs typeface="Arial" charset="0"/>
            </a:endParaRPr>
          </a:p>
        </p:txBody>
      </p:sp>
      <p:pic>
        <p:nvPicPr>
          <p:cNvPr id="18435" name="Picture 3" descr="D:\Users\obrazov33\Desktop\news_35695_image_900x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4521200"/>
            <a:ext cx="23987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:\Users\obrazov33\Desktop\VP3irka3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05325"/>
            <a:ext cx="2809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1"/>
          <p:cNvSpPr txBox="1">
            <a:spLocks noChangeArrowheads="1"/>
          </p:cNvSpPr>
          <p:nvPr/>
        </p:nvSpPr>
        <p:spPr bwMode="auto">
          <a:xfrm>
            <a:off x="247650" y="104775"/>
            <a:ext cx="7164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C00000"/>
                </a:solidFill>
              </a:rPr>
              <a:t>ОБЕСПЕЧЕНИЕ БЕЗОПАСНОСТИ В МЕСТАХ ПРОВЕДЕНИЯ МЕРОПРИЯТИЙ</a:t>
            </a:r>
          </a:p>
        </p:txBody>
      </p:sp>
      <p:pic>
        <p:nvPicPr>
          <p:cNvPr id="18438" name="Picture 2" descr="C:\Users\obrazov10\Desktop\30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-4763"/>
            <a:ext cx="1787525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Группа 45"/>
          <p:cNvGrpSpPr>
            <a:grpSpLocks/>
          </p:cNvGrpSpPr>
          <p:nvPr/>
        </p:nvGrpSpPr>
        <p:grpSpPr bwMode="auto">
          <a:xfrm>
            <a:off x="323850" y="935038"/>
            <a:ext cx="6494463" cy="46037"/>
            <a:chOff x="0" y="373063"/>
            <a:chExt cx="9133114" cy="10590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85375" y="373063"/>
              <a:ext cx="8447739" cy="105908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373063"/>
              <a:ext cx="598307" cy="105908"/>
            </a:xfrm>
            <a:prstGeom prst="rect">
              <a:avLst/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23850" y="1196975"/>
            <a:ext cx="7777163" cy="3144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Образовательные организации оборудованы  системой автоматической пожарной  сигнализации  и оснащены эвакуационными выходами</a:t>
            </a: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Готовность помещений к проведению мероприятий проверяется специальными приемочными комиссиями</a:t>
            </a: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Назначаются ответственные лица за обеспечение пожарной безопасности</a:t>
            </a: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Во время мероприятий дети находятся под постоянным присмотром педагогов и ответственных лиц</a:t>
            </a: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Инструктажи для  педагогов, ответственных лиц и обучающихся по вопросам обеспечения безопасности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088" y="6330950"/>
            <a:ext cx="1054100" cy="365125"/>
          </a:xfrm>
        </p:spPr>
        <p:txBody>
          <a:bodyPr/>
          <a:lstStyle/>
          <a:p>
            <a:pPr>
              <a:defRPr/>
            </a:pPr>
            <a:fld id="{2F71FDE9-240E-4859-86A7-1E32A84F1C9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2.05.17_Минобразования_Совет по ПН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7069</TotalTime>
  <Words>297</Words>
  <Application>Microsoft Office PowerPoint</Application>
  <PresentationFormat>Экран (4:3)</PresentationFormat>
  <Paragraphs>65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Тема Office</vt:lpstr>
      <vt:lpstr>2012.05.17_Минобразования_Совет по ПНП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Минобразования ФИО ВКС</dc:creator>
  <cp:lastModifiedBy>Минобразования Петрова Ольга Владимировна</cp:lastModifiedBy>
  <cp:revision>152</cp:revision>
  <cp:lastPrinted>2019-12-21T06:55:33Z</cp:lastPrinted>
  <dcterms:created xsi:type="dcterms:W3CDTF">2018-03-28T05:20:01Z</dcterms:created>
  <dcterms:modified xsi:type="dcterms:W3CDTF">2019-12-21T07:25:31Z</dcterms:modified>
</cp:coreProperties>
</file>