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>
      <p:cViewPr varScale="1">
        <p:scale>
          <a:sx n="89" d="100"/>
          <a:sy n="89" d="100"/>
        </p:scale>
        <p:origin x="128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9E24-BBE7-44F6-A512-2F8A4D5BE64C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C1D0-CBF4-4D24-A2BC-37573D393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178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9E24-BBE7-44F6-A512-2F8A4D5BE64C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C1D0-CBF4-4D24-A2BC-37573D393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9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9E24-BBE7-44F6-A512-2F8A4D5BE64C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C1D0-CBF4-4D24-A2BC-37573D393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108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9E24-BBE7-44F6-A512-2F8A4D5BE64C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C1D0-CBF4-4D24-A2BC-37573D393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352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9E24-BBE7-44F6-A512-2F8A4D5BE64C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C1D0-CBF4-4D24-A2BC-37573D393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73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9E24-BBE7-44F6-A512-2F8A4D5BE64C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C1D0-CBF4-4D24-A2BC-37573D393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737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9E24-BBE7-44F6-A512-2F8A4D5BE64C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C1D0-CBF4-4D24-A2BC-37573D393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631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9E24-BBE7-44F6-A512-2F8A4D5BE64C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C1D0-CBF4-4D24-A2BC-37573D393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04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9E24-BBE7-44F6-A512-2F8A4D5BE64C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C1D0-CBF4-4D24-A2BC-37573D393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45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9E24-BBE7-44F6-A512-2F8A4D5BE64C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C1D0-CBF4-4D24-A2BC-37573D393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45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9E24-BBE7-44F6-A512-2F8A4D5BE64C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C1D0-CBF4-4D24-A2BC-37573D393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467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29E24-BBE7-44F6-A512-2F8A4D5BE64C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FC1D0-CBF4-4D24-A2BC-37573D393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662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Отдел бюджетной политики\_________Р\Исполнение бюджета за 2018 год\Доклад\исполение за 2018 год 26_03 (министр)\Слайд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55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:\Отдел бюджетной политики\_________Р\Исполнение бюджета за 2018 год\Доклад\исполение за 2018 год 26_03 (министр)\Слайд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8" y="-1232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9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:\Отдел бюджетной политики\_________Р\Исполнение бюджета за 2018 год\Доклад\исполение за 2018 год 26_03 (министр)\Слайд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9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:\Отдел бюджетной политики\_________Р\Исполнение бюджета за 2018 год\Доклад\исполение за 2018 год 26_03 (министр)\Слайд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:\Отдел бюджетной политики\_________Р\Исполнение бюджета за 2018 год\Доклад\исполение за 2018 год 26_03 (министр)\Слайд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9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:\Отдел бюджетной политики\_________Р\Исполнение бюджета за 2018 год\Доклад\исполение за 2018 год 26_03 (министр)\Слайд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:\Отдел бюджетной политики\_________Р\Исполнение бюджета за 2018 год\Доклад\исполение за 2018 год 26_03 (министр)\Слайд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:\Отдел бюджетной политики\_________Р\Исполнение бюджета за 2018 год\Доклад\исполение за 2018 год 26_03 (министр)\Слайд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9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:\Отдел бюджетной политики\Григорьева Регина\презенташки\уточненные слайды по здрав и обр для показа\Слайд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9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:\Отдел бюджетной политики\Григорьева Регина\презенташки\уточненные слайды по здрав и обр для показа\Слайд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9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:\Отдел бюджетной политики\_________Р\Исполнение бюджета за 2018 год\Доклад\исполение за 2018 год 26_03 (министр)\Слайд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9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Отдел бюджетной политики\_________Р\Исполнение бюджета за 2018 год\Доклад\исполение за 2018 год 26_03 (министр)\Слайд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19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:\Отдел бюджетной политики\_________Р\Исполнение бюджета за 2018 год\Доклад\исполение за 2018 год 26_03 (министр)\Слайд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9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:\Отдел бюджетной политики\_________Р\Исполнение бюджета за 2018 год\Доклад\исполение за 2018 год 26_03 (министр)\Слайд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8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9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:\Отдел бюджетной политики\_________Р\Исполнение бюджета за 2018 год\Доклад\исполение за 2018 год 26_03 (министр)\Слайд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9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:\Отдел бюджетной политики\_________Р\Исполнение бюджета за 2018 год\Доклад\исполение за 2018 год 26_03 (министр)\Слайд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5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9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:\Отдел бюджетной политики\_________Р\Исполнение бюджета за 2018 год\Доклад\исполение за 2018 год 26_03 (министр)\Слайд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3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9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:\Отдел бюджетной политики\_________Р\Исполнение бюджета за 2018 год\Доклад\исполение за 2018 год 26_03 (министр)\Слайд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6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9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:\Отдел бюджетной политики\_________Р\Исполнение бюджета за 2018 год\Доклад\исполение за 2018 год 26_03 (министр)\Слайд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9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9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:\Отдел бюджетной политики\_________Р\Исполнение бюджета за 2018 год\Доклад\исполение за 2018 год 26_03 (министр)\Слайд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9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:\Отдел бюджетной политики\_________Р\Исполнение бюджета за 2018 год\Доклад\исполение за 2018 год 26_03 (министр)\Слайд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9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:\Отдел бюджетной политики\_________Р\Исполнение бюджета за 2018 год\Доклад\исполение за 2018 год 26_03 (министр)\Слайд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9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Отдел бюджетной политики\_________Р\Исполнение бюджета за 2018 год\Доклад\исполение за 2018 год 26_03 (министр)\Слайд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9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Отдел бюджетной политики\_________Р\Исполнение бюджета за 2018 год\Доклад\исполение за 2018 год 26_03 (министр)\Слайд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9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Отдел бюджетной политики\_________Р\Исполнение бюджета за 2018 год\Доклад\исполение за 2018 год 26_03 (министр)\Слайд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76" y="-2071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9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Отдел бюджетной политики\_________Р\Исполнение бюджета за 2018 год\Доклад\исполение за 2018 год 26_03 (министр)\Слайд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9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Отдел бюджетной политики\_________Р\Исполнение бюджета за 2018 год\Доклад\исполение за 2018 год 26_03 (министр)\Слайд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9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:\Отдел бюджетной политики\_________Р\Исполнение бюджета за 2018 год\Доклад\исполение за 2018 год 26_03 (министр)\Слайд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9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:\Отдел бюджетной политики\_________Р\Исполнение бюджета за 2018 год\Доклад\исполение за 2018 год 26_03 (министр)\Слайд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9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исполение за 2018 год 26_03 (министр) для показа</Template>
  <TotalTime>8</TotalTime>
  <Words>0</Words>
  <Application>Microsoft Office PowerPoint</Application>
  <PresentationFormat>Экран (4:3)</PresentationFormat>
  <Paragraphs>0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Ярухин Алексей Владимирович</dc:creator>
  <cp:lastModifiedBy>internet</cp:lastModifiedBy>
  <cp:revision>3</cp:revision>
  <dcterms:created xsi:type="dcterms:W3CDTF">2019-03-27T15:42:29Z</dcterms:created>
  <dcterms:modified xsi:type="dcterms:W3CDTF">2019-05-14T05:30:41Z</dcterms:modified>
</cp:coreProperties>
</file>