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5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3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1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4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0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9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3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D30B-A301-4036-979D-B73833F97FCA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6FF5-5F3B-4488-9CC4-1FED15CE2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Отдел бюджетной политики\___Исполнение бюджета (к совещан Главы)\2019\на 01.04\Исполнение за 1 квартал 2019 года\Слайд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8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Отдел бюджетной политики\___Исполнение бюджета (к совещан Главы)\2019\на 01.04\Исполнение за 1 квартал 2019 года\Слайд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9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Отдел бюджетной политики\___Исполнение бюджета (к совещан Главы)\2019\на 01.04\Исполнение за 1 квартал 2019 года\Слайд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0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Отдел бюджетной политики\___Исполнение бюджета (к совещан Главы)\2019\на 01.04\Исполнение за 1 квартал 2019 года\Слайд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-1803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2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Отдел бюджетной политики\___Исполнение бюджета (к совещан Главы)\2019\на 01.04\Исполнение за 1 квартал 2019 года\Слайд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25" y="-9855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Отдел бюджетной политики\___Исполнение бюджета (к совещан Главы)\2019\на 01.04\Исполнение за 1 квартал 2019 года\Слайд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1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Отдел бюджетной политики\___Исполнение бюджета (к совещан Главы)\2019\на 01.04\Исполнение за 1 квартал 2019 года\Слайд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Отдел бюджетной политики\___Исполнение бюджета (к совещан Главы)\2019\на 01.04\Исполнение за 1 квартал 2019 года\Слайд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9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Отдел бюджетной политики\___Исполнение бюджета (к совещан Главы)\2019\на 01.04\Исполнение за 1 квартал 2019 года\Слайд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420888"/>
            <a:ext cx="129614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2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Отдел бюджетной политики\___Исполнение бюджета (к совещан Главы)\2019\на 01.04\Исполнение за 1 квартал 2019 года\Слайд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99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Елена Александровна</dc:creator>
  <cp:lastModifiedBy>Татьяна Андреева</cp:lastModifiedBy>
  <cp:revision>2</cp:revision>
  <dcterms:created xsi:type="dcterms:W3CDTF">2019-04-20T11:10:55Z</dcterms:created>
  <dcterms:modified xsi:type="dcterms:W3CDTF">2019-04-22T10:01:10Z</dcterms:modified>
</cp:coreProperties>
</file>