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283" r:id="rId3"/>
    <p:sldId id="264" r:id="rId4"/>
    <p:sldId id="272" r:id="rId5"/>
    <p:sldId id="267" r:id="rId6"/>
    <p:sldId id="282" r:id="rId7"/>
    <p:sldId id="269" r:id="rId8"/>
    <p:sldId id="273" r:id="rId9"/>
    <p:sldId id="284" r:id="rId10"/>
    <p:sldId id="280" r:id="rId11"/>
    <p:sldId id="28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83BED"/>
    <a:srgbClr val="21C5FF"/>
    <a:srgbClr val="006082"/>
    <a:srgbClr val="008BBC"/>
    <a:srgbClr val="005426"/>
    <a:srgbClr val="1B10B0"/>
    <a:srgbClr val="150C8A"/>
    <a:srgbClr val="FFFFFF"/>
    <a:srgbClr val="00823B"/>
    <a:srgbClr val="66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42" autoAdjust="0"/>
    <p:restoredTop sz="95057" autoAdjust="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8"/>
  <c:chart>
    <c:title>
      <c:tx>
        <c:rich>
          <a:bodyPr/>
          <a:lstStyle/>
          <a:p>
            <a:pPr>
              <a:defRPr/>
            </a:pPr>
            <a:r>
              <a:rPr lang="ru-RU"/>
              <a:t>Участники встречи</a:t>
            </a:r>
          </a:p>
        </c:rich>
      </c:tx>
      <c:layout>
        <c:manualLayout>
          <c:xMode val="edge"/>
          <c:yMode val="edge"/>
          <c:x val="0.26323880679924488"/>
          <c:y val="1.8896709889377757E-2"/>
        </c:manualLayout>
      </c:layout>
    </c:title>
    <c:view3D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 встречи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студенты</c:v>
                </c:pt>
                <c:pt idx="1">
                  <c:v>преподаватели</c:v>
                </c:pt>
                <c:pt idx="2">
                  <c:v>конкурсанты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</c:v>
                </c:pt>
                <c:pt idx="1">
                  <c:v>3</c:v>
                </c:pt>
                <c:pt idx="2">
                  <c:v>10</c:v>
                </c:pt>
              </c:numCache>
            </c:numRef>
          </c:val>
        </c:ser>
        <c:gapWidth val="55"/>
        <c:gapDepth val="55"/>
        <c:shape val="cone"/>
        <c:axId val="158654848"/>
        <c:axId val="158656384"/>
        <c:axId val="0"/>
      </c:bar3DChart>
      <c:catAx>
        <c:axId val="158654848"/>
        <c:scaling>
          <c:orientation val="minMax"/>
        </c:scaling>
        <c:axPos val="b"/>
        <c:majorTickMark val="none"/>
        <c:tickLblPos val="nextTo"/>
        <c:crossAx val="158656384"/>
        <c:crosses val="autoZero"/>
        <c:auto val="1"/>
        <c:lblAlgn val="ctr"/>
        <c:lblOffset val="100"/>
      </c:catAx>
      <c:valAx>
        <c:axId val="15865638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58654848"/>
        <c:crosses val="autoZero"/>
        <c:crossBetween val="between"/>
      </c:valAx>
    </c:plotArea>
    <c:plotVisOnly val="1"/>
  </c:chart>
  <c:spPr>
    <a:gradFill rotWithShape="1">
      <a:gsLst>
        <a:gs pos="0">
          <a:schemeClr val="accent5">
            <a:tint val="50000"/>
            <a:satMod val="300000"/>
          </a:schemeClr>
        </a:gs>
        <a:gs pos="35000">
          <a:schemeClr val="accent5">
            <a:tint val="37000"/>
            <a:satMod val="300000"/>
          </a:schemeClr>
        </a:gs>
        <a:gs pos="100000">
          <a:schemeClr val="accent5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5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1.xml"/><Relationship Id="rId3" Type="http://schemas.openxmlformats.org/officeDocument/2006/relationships/slide" Target="../slides/slide6.xml"/><Relationship Id="rId7" Type="http://schemas.openxmlformats.org/officeDocument/2006/relationships/slide" Target="../slides/slide3.xml"/><Relationship Id="rId2" Type="http://schemas.openxmlformats.org/officeDocument/2006/relationships/slide" Target="../slides/slide7.xml"/><Relationship Id="rId1" Type="http://schemas.openxmlformats.org/officeDocument/2006/relationships/slide" Target="../slides/slide4.xml"/><Relationship Id="rId6" Type="http://schemas.openxmlformats.org/officeDocument/2006/relationships/slide" Target="../slides/slide10.xml"/><Relationship Id="rId5" Type="http://schemas.openxmlformats.org/officeDocument/2006/relationships/slide" Target="../slides/slide5.xml"/><Relationship Id="rId4" Type="http://schemas.openxmlformats.org/officeDocument/2006/relationships/slide" Target="../slides/slide8.xml"/><Relationship Id="rId9" Type="http://schemas.openxmlformats.org/officeDocument/2006/relationships/slide" Target="../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AE9EE8-E901-4DF0-83D8-AEDC92CD161A}" type="doc">
      <dgm:prSet loTypeId="urn:microsoft.com/office/officeart/2005/8/layout/default" loCatId="list" qsTypeId="urn:microsoft.com/office/officeart/2005/8/quickstyle/simple4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09FB02CE-17DC-4313-B280-C05458D9A292}">
      <dgm:prSet phldrT="[Текст]"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dirty="0" smtClean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+mn-lt"/>
            <a:ea typeface="Verdana" pitchFamily="34" charset="0"/>
            <a:cs typeface="Verdana" pitchFamily="34" charset="0"/>
            <a:hlinkClick xmlns:r="http://schemas.openxmlformats.org/officeDocument/2006/relationships" r:id="rId1" action="ppaction://hlinksldjump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Verdana" pitchFamily="34" charset="0"/>
              <a:cs typeface="Arial" pitchFamily="34" charset="0"/>
              <a:hlinkClick xmlns:r="http://schemas.openxmlformats.org/officeDocument/2006/relationships" r:id="rId1" action="ppaction://hlinksldjump"/>
            </a:rPr>
            <a:t>Оборонительный рубеж</a:t>
          </a:r>
          <a:endParaRPr lang="ru-RU" sz="2000" b="1" dirty="0" smtClean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" pitchFamily="34" charset="0"/>
            <a:ea typeface="Verdana" pitchFamily="34" charset="0"/>
            <a:cs typeface="Arial" pitchFamily="34" charset="0"/>
          </a:endParaRP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/>
        </a:p>
      </dgm:t>
    </dgm:pt>
    <dgm:pt modelId="{63901F6C-A6D9-48E0-8B79-4617B3DE496A}" type="parTrans" cxnId="{2F714627-0FAA-4246-9BC4-C076F8D22C39}">
      <dgm:prSet/>
      <dgm:spPr/>
      <dgm:t>
        <a:bodyPr/>
        <a:lstStyle/>
        <a:p>
          <a:endParaRPr lang="ru-RU"/>
        </a:p>
      </dgm:t>
    </dgm:pt>
    <dgm:pt modelId="{583D424A-D0E2-455F-8C0E-86FE16583474}" type="sibTrans" cxnId="{2F714627-0FAA-4246-9BC4-C076F8D22C39}">
      <dgm:prSet/>
      <dgm:spPr/>
      <dgm:t>
        <a:bodyPr/>
        <a:lstStyle/>
        <a:p>
          <a:endParaRPr lang="ru-RU"/>
        </a:p>
      </dgm:t>
    </dgm:pt>
    <dgm:pt modelId="{0C9EE271-D80F-4711-98DB-95B70BE44178}">
      <dgm:prSet phldrT="[Текст]"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Verdana" pitchFamily="34" charset="0"/>
              <a:cs typeface="Arial" pitchFamily="34" charset="0"/>
              <a:hlinkClick xmlns:r="http://schemas.openxmlformats.org/officeDocument/2006/relationships" r:id="rId2" action="ppaction://hlinksldjump"/>
            </a:rPr>
            <a:t>Бабушка по отцовской линии</a:t>
          </a:r>
          <a:endParaRPr lang="ru-RU" sz="2000" b="1" dirty="0" smtClean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" pitchFamily="34" charset="0"/>
            <a:ea typeface="Verdana" pitchFamily="34" charset="0"/>
            <a:cs typeface="Arial" pitchFamily="34" charset="0"/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/>
        </a:p>
      </dgm:t>
    </dgm:pt>
    <dgm:pt modelId="{37F16185-2F71-4642-A467-566A5F0B729B}" type="parTrans" cxnId="{5EA6D828-E3C8-4D66-9B48-90FE20C32016}">
      <dgm:prSet/>
      <dgm:spPr/>
      <dgm:t>
        <a:bodyPr/>
        <a:lstStyle/>
        <a:p>
          <a:endParaRPr lang="ru-RU"/>
        </a:p>
      </dgm:t>
    </dgm:pt>
    <dgm:pt modelId="{EB67B791-D0AC-4970-9E17-808860911F1F}" type="sibTrans" cxnId="{5EA6D828-E3C8-4D66-9B48-90FE20C32016}">
      <dgm:prSet/>
      <dgm:spPr/>
      <dgm:t>
        <a:bodyPr/>
        <a:lstStyle/>
        <a:p>
          <a:endParaRPr lang="ru-RU"/>
        </a:p>
      </dgm:t>
    </dgm:pt>
    <dgm:pt modelId="{C66CB3A3-4C6A-4BBC-8A3E-41443050803F}">
      <dgm:prSet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Verdana" pitchFamily="34" charset="0"/>
              <a:cs typeface="Arial" pitchFamily="34" charset="0"/>
              <a:hlinkClick xmlns:r="http://schemas.openxmlformats.org/officeDocument/2006/relationships" r:id="rId3" action="ppaction://hlinksldjump"/>
            </a:rPr>
            <a:t>Обелиск</a:t>
          </a:r>
          <a:endParaRPr lang="ru-RU" sz="2000" b="1" dirty="0" smtClean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" pitchFamily="34" charset="0"/>
            <a:ea typeface="Verdana" pitchFamily="34" charset="0"/>
            <a:cs typeface="Arial" pitchFamily="34" charset="0"/>
          </a:endParaRPr>
        </a:p>
      </dgm:t>
    </dgm:pt>
    <dgm:pt modelId="{8F9D1E06-64AB-4E8A-BC1F-4C021FA0C052}" type="parTrans" cxnId="{5B41533B-874C-4786-898C-A48944E8F45D}">
      <dgm:prSet/>
      <dgm:spPr/>
      <dgm:t>
        <a:bodyPr/>
        <a:lstStyle/>
        <a:p>
          <a:endParaRPr lang="ru-RU"/>
        </a:p>
      </dgm:t>
    </dgm:pt>
    <dgm:pt modelId="{F5F3A8DF-945F-4968-8F03-95EDCE93904D}" type="sibTrans" cxnId="{5B41533B-874C-4786-898C-A48944E8F45D}">
      <dgm:prSet/>
      <dgm:spPr/>
      <dgm:t>
        <a:bodyPr/>
        <a:lstStyle/>
        <a:p>
          <a:endParaRPr lang="ru-RU"/>
        </a:p>
      </dgm:t>
    </dgm:pt>
    <dgm:pt modelId="{57BE4734-C44A-49AD-A65E-D1E01973F31B}">
      <dgm:prSet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900" b="1" dirty="0" smtClean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+mn-lt"/>
            <a:ea typeface="Verdana" pitchFamily="34" charset="0"/>
            <a:cs typeface="Verdana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Verdana" pitchFamily="34" charset="0"/>
              <a:cs typeface="Arial" pitchFamily="34" charset="0"/>
              <a:hlinkClick xmlns:r="http://schemas.openxmlformats.org/officeDocument/2006/relationships" r:id="rId4" action="ppaction://hlinksldjump"/>
            </a:rPr>
            <a:t>Медаль «За доблестный труд в ВОВ 1941-1945 г.г.»</a:t>
          </a:r>
          <a:endParaRPr lang="ru-RU" sz="2000" b="1" dirty="0" smtClean="0">
            <a:latin typeface="Arial" pitchFamily="34" charset="0"/>
            <a:cs typeface="Arial" pitchFamily="34" charset="0"/>
          </a:endParaRPr>
        </a:p>
        <a:p>
          <a:endParaRPr lang="ru-RU" sz="900" b="1" dirty="0" smtClean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+mn-lt"/>
            <a:ea typeface="Verdana" pitchFamily="34" charset="0"/>
            <a:cs typeface="Verdana" pitchFamily="34" charset="0"/>
          </a:endParaRPr>
        </a:p>
      </dgm:t>
    </dgm:pt>
    <dgm:pt modelId="{D32A5B74-454B-4062-BA07-1530328D0D53}" type="parTrans" cxnId="{FCB36320-B272-4C8E-805A-2CA044EDD832}">
      <dgm:prSet/>
      <dgm:spPr/>
      <dgm:t>
        <a:bodyPr/>
        <a:lstStyle/>
        <a:p>
          <a:endParaRPr lang="ru-RU"/>
        </a:p>
      </dgm:t>
    </dgm:pt>
    <dgm:pt modelId="{47CD4E18-DC20-4713-9A2E-B9D0608B53F5}" type="sibTrans" cxnId="{FCB36320-B272-4C8E-805A-2CA044EDD832}">
      <dgm:prSet/>
      <dgm:spPr/>
      <dgm:t>
        <a:bodyPr/>
        <a:lstStyle/>
        <a:p>
          <a:endParaRPr lang="ru-RU"/>
        </a:p>
      </dgm:t>
    </dgm:pt>
    <dgm:pt modelId="{10FDF993-C6B4-4F99-B296-204705AE9C1E}">
      <dgm:prSet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Verdana" pitchFamily="34" charset="0"/>
              <a:cs typeface="Arial" pitchFamily="34" charset="0"/>
              <a:hlinkClick xmlns:r="http://schemas.openxmlformats.org/officeDocument/2006/relationships" r:id="rId5" action="ppaction://hlinksldjump"/>
            </a:rPr>
            <a:t>Бабушка по линии матери</a:t>
          </a:r>
          <a:endParaRPr lang="ru-RU" sz="2000" b="1" dirty="0" smtClean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" pitchFamily="34" charset="0"/>
            <a:ea typeface="Verdana" pitchFamily="34" charset="0"/>
            <a:cs typeface="Arial" pitchFamily="34" charset="0"/>
          </a:endParaRPr>
        </a:p>
        <a:p>
          <a:endParaRPr lang="ru-RU" sz="2000" b="1" dirty="0" smtClean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+mn-lt"/>
            <a:ea typeface="Verdana" pitchFamily="34" charset="0"/>
            <a:cs typeface="Verdana" pitchFamily="34" charset="0"/>
          </a:endParaRPr>
        </a:p>
      </dgm:t>
    </dgm:pt>
    <dgm:pt modelId="{F3D243D8-DEC0-4BF2-B289-DD9577277796}" type="parTrans" cxnId="{8C5BED67-D111-4B7F-9154-FECBAE64DC2A}">
      <dgm:prSet/>
      <dgm:spPr/>
      <dgm:t>
        <a:bodyPr/>
        <a:lstStyle/>
        <a:p>
          <a:endParaRPr lang="ru-RU"/>
        </a:p>
      </dgm:t>
    </dgm:pt>
    <dgm:pt modelId="{7C6B8AFC-18D0-4D1D-8BC3-DB0D662AC03E}" type="sibTrans" cxnId="{8C5BED67-D111-4B7F-9154-FECBAE64DC2A}">
      <dgm:prSet/>
      <dgm:spPr/>
      <dgm:t>
        <a:bodyPr/>
        <a:lstStyle/>
        <a:p>
          <a:endParaRPr lang="ru-RU"/>
        </a:p>
      </dgm:t>
    </dgm:pt>
    <dgm:pt modelId="{54BBDA4A-6DCB-41CD-AD91-7D17A9C8F4B4}">
      <dgm:prSet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u="sng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Verdana" pitchFamily="34" charset="0"/>
              <a:cs typeface="Arial" pitchFamily="34" charset="0"/>
              <a:hlinkClick xmlns:r="http://schemas.openxmlformats.org/officeDocument/2006/relationships" r:id="rId6" action="ppaction://hlinksldjump"/>
            </a:rPr>
            <a:t>Выводы</a:t>
          </a:r>
          <a:endParaRPr lang="ru-RU" sz="2000" b="1" u="sng" dirty="0" smtClean="0">
            <a:ln w="1905"/>
            <a:solidFill>
              <a:schemeClr val="bg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" pitchFamily="34" charset="0"/>
            <a:ea typeface="Verdana" pitchFamily="34" charset="0"/>
            <a:cs typeface="Arial" pitchFamily="34" charset="0"/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dirty="0" smtClean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+mn-lt"/>
            <a:ea typeface="Verdana" pitchFamily="34" charset="0"/>
            <a:cs typeface="Verdana" pitchFamily="34" charset="0"/>
          </a:endParaRPr>
        </a:p>
      </dgm:t>
    </dgm:pt>
    <dgm:pt modelId="{5E328B43-91D2-4EAF-9F4C-ABDDFF82CBB4}" type="parTrans" cxnId="{5E06FA77-4EED-4AAE-9B7B-8B7B6F3BD921}">
      <dgm:prSet/>
      <dgm:spPr/>
      <dgm:t>
        <a:bodyPr/>
        <a:lstStyle/>
        <a:p>
          <a:endParaRPr lang="ru-RU"/>
        </a:p>
      </dgm:t>
    </dgm:pt>
    <dgm:pt modelId="{C44AD579-155C-4DCE-93D8-4B2DB1A54EAF}" type="sibTrans" cxnId="{5E06FA77-4EED-4AAE-9B7B-8B7B6F3BD921}">
      <dgm:prSet/>
      <dgm:spPr/>
      <dgm:t>
        <a:bodyPr/>
        <a:lstStyle/>
        <a:p>
          <a:endParaRPr lang="ru-RU"/>
        </a:p>
      </dgm:t>
    </dgm:pt>
    <dgm:pt modelId="{E1AC212E-B31F-42BE-863F-561522997617}">
      <dgm:prSet phldrT="[Текст]"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  <a:hlinkClick xmlns:r="http://schemas.openxmlformats.org/officeDocument/2006/relationships" r:id="rId7" action="ppaction://hlinksldjump"/>
            </a:rPr>
            <a:t>У войны не женское лицо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30739ABE-CFE3-4012-8D25-E7DD6F38799E}" type="sibTrans" cxnId="{10EB4402-B640-4ECB-820F-8EB7F3F56BDD}">
      <dgm:prSet/>
      <dgm:spPr/>
      <dgm:t>
        <a:bodyPr/>
        <a:lstStyle/>
        <a:p>
          <a:endParaRPr lang="ru-RU"/>
        </a:p>
      </dgm:t>
    </dgm:pt>
    <dgm:pt modelId="{E4B9F30C-9737-474D-B14F-4874A1CFAAB9}" type="parTrans" cxnId="{10EB4402-B640-4ECB-820F-8EB7F3F56BDD}">
      <dgm:prSet/>
      <dgm:spPr/>
      <dgm:t>
        <a:bodyPr/>
        <a:lstStyle/>
        <a:p>
          <a:endParaRPr lang="ru-RU"/>
        </a:p>
      </dgm:t>
    </dgm:pt>
    <dgm:pt modelId="{1690AC4A-FD31-4374-BC55-2CB2391933F1}">
      <dgm:prSet/>
      <dgm:spPr>
        <a:solidFill>
          <a:schemeClr val="bg1">
            <a:lumMod val="85000"/>
          </a:schemeClr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ctr"/>
          <a:r>
            <a:rPr lang="ru-RU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Verdana" pitchFamily="34" charset="0"/>
              <a:cs typeface="Arial" pitchFamily="34" charset="0"/>
              <a:hlinkClick xmlns:r="http://schemas.openxmlformats.org/officeDocument/2006/relationships" r:id="rId8" action="ppaction://hlinksldjump"/>
            </a:rPr>
            <a:t>Встреча со студентами</a:t>
          </a:r>
          <a:endParaRPr lang="ru-RU" b="1" dirty="0" smtClean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" pitchFamily="34" charset="0"/>
            <a:ea typeface="Verdana" pitchFamily="34" charset="0"/>
            <a:cs typeface="Arial" pitchFamily="34" charset="0"/>
          </a:endParaRPr>
        </a:p>
      </dgm:t>
    </dgm:pt>
    <dgm:pt modelId="{8D6D70B8-9361-4CC2-ACC4-47ADFFBCE212}" type="parTrans" cxnId="{B23FAE3B-4943-4450-BC55-60CDBEA34E57}">
      <dgm:prSet/>
      <dgm:spPr/>
      <dgm:t>
        <a:bodyPr/>
        <a:lstStyle/>
        <a:p>
          <a:endParaRPr lang="ru-RU"/>
        </a:p>
      </dgm:t>
    </dgm:pt>
    <dgm:pt modelId="{33D3E19B-5846-4C93-94D3-4574CA954B19}" type="sibTrans" cxnId="{B23FAE3B-4943-4450-BC55-60CDBEA34E57}">
      <dgm:prSet/>
      <dgm:spPr/>
      <dgm:t>
        <a:bodyPr/>
        <a:lstStyle/>
        <a:p>
          <a:endParaRPr lang="ru-RU"/>
        </a:p>
      </dgm:t>
    </dgm:pt>
    <dgm:pt modelId="{A3A5AB13-2EAC-43A2-883E-3793F56F3BE6}">
      <dgm:prSet custT="1"/>
      <dgm:spPr>
        <a:solidFill>
          <a:schemeClr val="bg1">
            <a:lumMod val="85000"/>
          </a:schemeClr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l"/>
          <a:r>
            <a:rPr lang="ru-RU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Verdana" pitchFamily="34" charset="0"/>
              <a:cs typeface="Arial" pitchFamily="34" charset="0"/>
              <a:hlinkClick xmlns:r="http://schemas.openxmlformats.org/officeDocument/2006/relationships" r:id="rId9" action="ppaction://hlinksldjump"/>
            </a:rPr>
            <a:t>Мы помним! Мы гордимся</a:t>
          </a:r>
          <a:r>
            <a:rPr lang="ru-RU" sz="15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Verdana" pitchFamily="34" charset="0"/>
              <a:cs typeface="Arial" pitchFamily="34" charset="0"/>
              <a:hlinkClick xmlns:r="http://schemas.openxmlformats.org/officeDocument/2006/relationships" r:id="rId9" action="ppaction://hlinksldjump"/>
            </a:rPr>
            <a:t>!</a:t>
          </a:r>
          <a:endParaRPr lang="ru-RU" sz="1500" b="1" dirty="0" smtClean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" pitchFamily="34" charset="0"/>
            <a:ea typeface="Verdana" pitchFamily="34" charset="0"/>
            <a:cs typeface="Arial" pitchFamily="34" charset="0"/>
          </a:endParaRPr>
        </a:p>
      </dgm:t>
    </dgm:pt>
    <dgm:pt modelId="{86799E3C-BA5D-48AB-AE78-4DB9E5154E35}" type="parTrans" cxnId="{5F07A7E4-9A92-45F5-9350-D471F38A8C08}">
      <dgm:prSet/>
      <dgm:spPr/>
      <dgm:t>
        <a:bodyPr/>
        <a:lstStyle/>
        <a:p>
          <a:endParaRPr lang="ru-RU"/>
        </a:p>
      </dgm:t>
    </dgm:pt>
    <dgm:pt modelId="{46F4F3BF-CAC7-414C-9011-46BFB23825EB}" type="sibTrans" cxnId="{5F07A7E4-9A92-45F5-9350-D471F38A8C08}">
      <dgm:prSet/>
      <dgm:spPr/>
      <dgm:t>
        <a:bodyPr/>
        <a:lstStyle/>
        <a:p>
          <a:endParaRPr lang="ru-RU"/>
        </a:p>
      </dgm:t>
    </dgm:pt>
    <dgm:pt modelId="{017E14BD-44F8-4D6B-A2F0-88CCE433D522}" type="pres">
      <dgm:prSet presAssocID="{BEAE9EE8-E901-4DF0-83D8-AEDC92CD161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527AFF-D127-4F5B-8E54-9A661D78AF44}" type="pres">
      <dgm:prSet presAssocID="{09FB02CE-17DC-4313-B280-C05458D9A292}" presName="node" presStyleLbl="node1" presStyleIdx="0" presStyleCnt="9" custAng="0" custScaleX="102709" custScaleY="33260" custLinFactY="14336" custLinFactNeighborX="618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DC424F-E578-48B8-95C3-EEA3D1D2EF58}" type="pres">
      <dgm:prSet presAssocID="{583D424A-D0E2-455F-8C0E-86FE16583474}" presName="sibTrans" presStyleCnt="0"/>
      <dgm:spPr/>
      <dgm:t>
        <a:bodyPr/>
        <a:lstStyle/>
        <a:p>
          <a:endParaRPr lang="ru-RU"/>
        </a:p>
      </dgm:t>
    </dgm:pt>
    <dgm:pt modelId="{FDAB9F30-481A-4DDD-B872-8584EFCB01C6}" type="pres">
      <dgm:prSet presAssocID="{C66CB3A3-4C6A-4BBC-8A3E-41443050803F}" presName="node" presStyleLbl="node1" presStyleIdx="1" presStyleCnt="9" custScaleX="103072" custScaleY="30363" custLinFactX="-6527" custLinFactY="51028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E5AE37-1949-4E99-8B0A-46B7B5FB489F}" type="pres">
      <dgm:prSet presAssocID="{F5F3A8DF-945F-4968-8F03-95EDCE93904D}" presName="sibTrans" presStyleCnt="0"/>
      <dgm:spPr/>
      <dgm:t>
        <a:bodyPr/>
        <a:lstStyle/>
        <a:p>
          <a:endParaRPr lang="ru-RU"/>
        </a:p>
      </dgm:t>
    </dgm:pt>
    <dgm:pt modelId="{6C354F78-37B5-4738-8DE0-4F81018F1B28}" type="pres">
      <dgm:prSet presAssocID="{57BE4734-C44A-49AD-A65E-D1E01973F31B}" presName="node" presStyleLbl="node1" presStyleIdx="2" presStyleCnt="9" custScaleY="45847" custLinFactX="28459" custLinFactNeighborX="100000" custLinFactNeighborY="43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387B48-BC79-4FAD-9312-1449EA0AFC0D}" type="pres">
      <dgm:prSet presAssocID="{47CD4E18-DC20-4713-9A2E-B9D0608B53F5}" presName="sibTrans" presStyleCnt="0"/>
      <dgm:spPr/>
      <dgm:t>
        <a:bodyPr/>
        <a:lstStyle/>
        <a:p>
          <a:endParaRPr lang="ru-RU"/>
        </a:p>
      </dgm:t>
    </dgm:pt>
    <dgm:pt modelId="{2FF15E4B-5D8B-46CB-B489-0538513F5ADA}" type="pres">
      <dgm:prSet presAssocID="{10FDF993-C6B4-4F99-B296-204705AE9C1E}" presName="node" presStyleLbl="node1" presStyleIdx="3" presStyleCnt="9" custAng="0" custScaleX="101150" custScaleY="42113" custLinFactNeighborX="18459" custLinFactNeighborY="-47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953684-C8EB-4513-BC59-6AE4B28E5447}" type="pres">
      <dgm:prSet presAssocID="{7C6B8AFC-18D0-4D1D-8BC3-DB0D662AC03E}" presName="sibTrans" presStyleCnt="0"/>
      <dgm:spPr/>
      <dgm:t>
        <a:bodyPr/>
        <a:lstStyle/>
        <a:p>
          <a:endParaRPr lang="ru-RU"/>
        </a:p>
      </dgm:t>
    </dgm:pt>
    <dgm:pt modelId="{A915B084-6602-4519-9AB3-2B1E7CFA7AC9}" type="pres">
      <dgm:prSet presAssocID="{54BBDA4A-6DCB-41CD-AD91-7D17A9C8F4B4}" presName="node" presStyleLbl="node1" presStyleIdx="4" presStyleCnt="9" custScaleY="19091" custLinFactY="16783" custLinFactNeighborX="642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E556D-89F8-4A52-A24E-71B0F988BA83}" type="pres">
      <dgm:prSet presAssocID="{C44AD579-155C-4DCE-93D8-4B2DB1A54EAF}" presName="sibTrans" presStyleCnt="0"/>
      <dgm:spPr/>
      <dgm:t>
        <a:bodyPr/>
        <a:lstStyle/>
        <a:p>
          <a:endParaRPr lang="ru-RU"/>
        </a:p>
      </dgm:t>
    </dgm:pt>
    <dgm:pt modelId="{72075C07-7232-4FBE-AA46-4180C078961E}" type="pres">
      <dgm:prSet presAssocID="{0C9EE271-D80F-4711-98DB-95B70BE44178}" presName="node" presStyleLbl="node1" presStyleIdx="5" presStyleCnt="9" custAng="0" custScaleX="100435" custScaleY="41153" custLinFactNeighborX="19248" custLinFactNeighborY="-63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C06999-1EBE-476A-BC33-558153AE91B0}" type="pres">
      <dgm:prSet presAssocID="{EB67B791-D0AC-4970-9E17-808860911F1F}" presName="sibTrans" presStyleCnt="0"/>
      <dgm:spPr/>
      <dgm:t>
        <a:bodyPr/>
        <a:lstStyle/>
        <a:p>
          <a:endParaRPr lang="ru-RU"/>
        </a:p>
      </dgm:t>
    </dgm:pt>
    <dgm:pt modelId="{51D8E06E-CB8F-43B7-BCEE-E98FD8E12DF8}" type="pres">
      <dgm:prSet presAssocID="{E1AC212E-B31F-42BE-863F-561522997617}" presName="node" presStyleLbl="node1" presStyleIdx="6" presStyleCnt="9" custScaleX="101902" custScaleY="35591" custLinFactNeighborX="4243" custLinFactNeighborY="-94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701D28-B89E-40DC-8A1F-5A425959EF1D}" type="pres">
      <dgm:prSet presAssocID="{30739ABE-CFE3-4012-8D25-E7DD6F38799E}" presName="sibTrans" presStyleCnt="0"/>
      <dgm:spPr/>
      <dgm:t>
        <a:bodyPr/>
        <a:lstStyle/>
        <a:p>
          <a:endParaRPr lang="ru-RU"/>
        </a:p>
      </dgm:t>
    </dgm:pt>
    <dgm:pt modelId="{F6332A3D-8EBD-4FBC-BF69-4B1D12F4F6EF}" type="pres">
      <dgm:prSet presAssocID="{A3A5AB13-2EAC-43A2-883E-3793F56F3BE6}" presName="node" presStyleLbl="node1" presStyleIdx="7" presStyleCnt="9" custScaleY="47976" custLinFactNeighborX="18079" custLinFactNeighborY="-23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7321C6-D141-41BA-8012-FDF67A46DF89}" type="pres">
      <dgm:prSet presAssocID="{46F4F3BF-CAC7-414C-9011-46BFB23825EB}" presName="sibTrans" presStyleCnt="0"/>
      <dgm:spPr/>
      <dgm:t>
        <a:bodyPr/>
        <a:lstStyle/>
        <a:p>
          <a:endParaRPr lang="ru-RU"/>
        </a:p>
      </dgm:t>
    </dgm:pt>
    <dgm:pt modelId="{12DF2C12-8943-44AD-87C8-1B7D3EAD9362}" type="pres">
      <dgm:prSet presAssocID="{1690AC4A-FD31-4374-BC55-2CB2391933F1}" presName="node" presStyleLbl="node1" presStyleIdx="8" presStyleCnt="9" custScaleY="23106" custLinFactNeighborX="72884" custLinFactNeighborY="6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3FAE3B-4943-4450-BC55-60CDBEA34E57}" srcId="{BEAE9EE8-E901-4DF0-83D8-AEDC92CD161A}" destId="{1690AC4A-FD31-4374-BC55-2CB2391933F1}" srcOrd="8" destOrd="0" parTransId="{8D6D70B8-9361-4CC2-ACC4-47ADFFBCE212}" sibTransId="{33D3E19B-5846-4C93-94D3-4574CA954B19}"/>
    <dgm:cxn modelId="{10EB4402-B640-4ECB-820F-8EB7F3F56BDD}" srcId="{BEAE9EE8-E901-4DF0-83D8-AEDC92CD161A}" destId="{E1AC212E-B31F-42BE-863F-561522997617}" srcOrd="6" destOrd="0" parTransId="{E4B9F30C-9737-474D-B14F-4874A1CFAAB9}" sibTransId="{30739ABE-CFE3-4012-8D25-E7DD6F38799E}"/>
    <dgm:cxn modelId="{5E06FA77-4EED-4AAE-9B7B-8B7B6F3BD921}" srcId="{BEAE9EE8-E901-4DF0-83D8-AEDC92CD161A}" destId="{54BBDA4A-6DCB-41CD-AD91-7D17A9C8F4B4}" srcOrd="4" destOrd="0" parTransId="{5E328B43-91D2-4EAF-9F4C-ABDDFF82CBB4}" sibTransId="{C44AD579-155C-4DCE-93D8-4B2DB1A54EAF}"/>
    <dgm:cxn modelId="{9B0CC682-3B8C-49DA-9AD0-A9D5B24F1275}" type="presOf" srcId="{E1AC212E-B31F-42BE-863F-561522997617}" destId="{51D8E06E-CB8F-43B7-BCEE-E98FD8E12DF8}" srcOrd="0" destOrd="0" presId="urn:microsoft.com/office/officeart/2005/8/layout/default"/>
    <dgm:cxn modelId="{5EA6D828-E3C8-4D66-9B48-90FE20C32016}" srcId="{BEAE9EE8-E901-4DF0-83D8-AEDC92CD161A}" destId="{0C9EE271-D80F-4711-98DB-95B70BE44178}" srcOrd="5" destOrd="0" parTransId="{37F16185-2F71-4642-A467-566A5F0B729B}" sibTransId="{EB67B791-D0AC-4970-9E17-808860911F1F}"/>
    <dgm:cxn modelId="{A6090892-BB6B-4A6C-BC89-A23E6C98CFC2}" type="presOf" srcId="{10FDF993-C6B4-4F99-B296-204705AE9C1E}" destId="{2FF15E4B-5D8B-46CB-B489-0538513F5ADA}" srcOrd="0" destOrd="0" presId="urn:microsoft.com/office/officeart/2005/8/layout/default"/>
    <dgm:cxn modelId="{88AE0A8C-8D5D-48C4-8C45-8C62A9776E39}" type="presOf" srcId="{09FB02CE-17DC-4313-B280-C05458D9A292}" destId="{2E527AFF-D127-4F5B-8E54-9A661D78AF44}" srcOrd="0" destOrd="0" presId="urn:microsoft.com/office/officeart/2005/8/layout/default"/>
    <dgm:cxn modelId="{A4D95778-EC01-4EB8-98DD-AD53005A6952}" type="presOf" srcId="{0C9EE271-D80F-4711-98DB-95B70BE44178}" destId="{72075C07-7232-4FBE-AA46-4180C078961E}" srcOrd="0" destOrd="0" presId="urn:microsoft.com/office/officeart/2005/8/layout/default"/>
    <dgm:cxn modelId="{5F07A7E4-9A92-45F5-9350-D471F38A8C08}" srcId="{BEAE9EE8-E901-4DF0-83D8-AEDC92CD161A}" destId="{A3A5AB13-2EAC-43A2-883E-3793F56F3BE6}" srcOrd="7" destOrd="0" parTransId="{86799E3C-BA5D-48AB-AE78-4DB9E5154E35}" sibTransId="{46F4F3BF-CAC7-414C-9011-46BFB23825EB}"/>
    <dgm:cxn modelId="{A542A66D-5D8D-430E-B510-201F8F68F310}" type="presOf" srcId="{57BE4734-C44A-49AD-A65E-D1E01973F31B}" destId="{6C354F78-37B5-4738-8DE0-4F81018F1B28}" srcOrd="0" destOrd="0" presId="urn:microsoft.com/office/officeart/2005/8/layout/default"/>
    <dgm:cxn modelId="{F748A775-178E-4F4A-A418-E606EEC830E2}" type="presOf" srcId="{C66CB3A3-4C6A-4BBC-8A3E-41443050803F}" destId="{FDAB9F30-481A-4DDD-B872-8584EFCB01C6}" srcOrd="0" destOrd="0" presId="urn:microsoft.com/office/officeart/2005/8/layout/default"/>
    <dgm:cxn modelId="{5EC78C3B-78A8-41CC-8ED7-48DC30E233D1}" type="presOf" srcId="{A3A5AB13-2EAC-43A2-883E-3793F56F3BE6}" destId="{F6332A3D-8EBD-4FBC-BF69-4B1D12F4F6EF}" srcOrd="0" destOrd="0" presId="urn:microsoft.com/office/officeart/2005/8/layout/default"/>
    <dgm:cxn modelId="{2AD64E37-5E9A-479C-9F1B-923EB84D3AA6}" type="presOf" srcId="{54BBDA4A-6DCB-41CD-AD91-7D17A9C8F4B4}" destId="{A915B084-6602-4519-9AB3-2B1E7CFA7AC9}" srcOrd="0" destOrd="0" presId="urn:microsoft.com/office/officeart/2005/8/layout/default"/>
    <dgm:cxn modelId="{5B41533B-874C-4786-898C-A48944E8F45D}" srcId="{BEAE9EE8-E901-4DF0-83D8-AEDC92CD161A}" destId="{C66CB3A3-4C6A-4BBC-8A3E-41443050803F}" srcOrd="1" destOrd="0" parTransId="{8F9D1E06-64AB-4E8A-BC1F-4C021FA0C052}" sibTransId="{F5F3A8DF-945F-4968-8F03-95EDCE93904D}"/>
    <dgm:cxn modelId="{89AF7246-8496-4C17-BE23-644415461242}" type="presOf" srcId="{1690AC4A-FD31-4374-BC55-2CB2391933F1}" destId="{12DF2C12-8943-44AD-87C8-1B7D3EAD9362}" srcOrd="0" destOrd="0" presId="urn:microsoft.com/office/officeart/2005/8/layout/default"/>
    <dgm:cxn modelId="{FCB36320-B272-4C8E-805A-2CA044EDD832}" srcId="{BEAE9EE8-E901-4DF0-83D8-AEDC92CD161A}" destId="{57BE4734-C44A-49AD-A65E-D1E01973F31B}" srcOrd="2" destOrd="0" parTransId="{D32A5B74-454B-4062-BA07-1530328D0D53}" sibTransId="{47CD4E18-DC20-4713-9A2E-B9D0608B53F5}"/>
    <dgm:cxn modelId="{8C5BED67-D111-4B7F-9154-FECBAE64DC2A}" srcId="{BEAE9EE8-E901-4DF0-83D8-AEDC92CD161A}" destId="{10FDF993-C6B4-4F99-B296-204705AE9C1E}" srcOrd="3" destOrd="0" parTransId="{F3D243D8-DEC0-4BF2-B289-DD9577277796}" sibTransId="{7C6B8AFC-18D0-4D1D-8BC3-DB0D662AC03E}"/>
    <dgm:cxn modelId="{2AB505C6-FE15-4355-965A-33298FBD285D}" type="presOf" srcId="{BEAE9EE8-E901-4DF0-83D8-AEDC92CD161A}" destId="{017E14BD-44F8-4D6B-A2F0-88CCE433D522}" srcOrd="0" destOrd="0" presId="urn:microsoft.com/office/officeart/2005/8/layout/default"/>
    <dgm:cxn modelId="{2F714627-0FAA-4246-9BC4-C076F8D22C39}" srcId="{BEAE9EE8-E901-4DF0-83D8-AEDC92CD161A}" destId="{09FB02CE-17DC-4313-B280-C05458D9A292}" srcOrd="0" destOrd="0" parTransId="{63901F6C-A6D9-48E0-8B79-4617B3DE496A}" sibTransId="{583D424A-D0E2-455F-8C0E-86FE16583474}"/>
    <dgm:cxn modelId="{14DE7579-4F7E-47B4-9409-EE3ACE0795E9}" type="presParOf" srcId="{017E14BD-44F8-4D6B-A2F0-88CCE433D522}" destId="{2E527AFF-D127-4F5B-8E54-9A661D78AF44}" srcOrd="0" destOrd="0" presId="urn:microsoft.com/office/officeart/2005/8/layout/default"/>
    <dgm:cxn modelId="{65881362-6008-41CD-A3B9-68E0DECCDFDA}" type="presParOf" srcId="{017E14BD-44F8-4D6B-A2F0-88CCE433D522}" destId="{E3DC424F-E578-48B8-95C3-EEA3D1D2EF58}" srcOrd="1" destOrd="0" presId="urn:microsoft.com/office/officeart/2005/8/layout/default"/>
    <dgm:cxn modelId="{D1D8DD3C-20A2-4F87-A2BA-7C88CA3F2F68}" type="presParOf" srcId="{017E14BD-44F8-4D6B-A2F0-88CCE433D522}" destId="{FDAB9F30-481A-4DDD-B872-8584EFCB01C6}" srcOrd="2" destOrd="0" presId="urn:microsoft.com/office/officeart/2005/8/layout/default"/>
    <dgm:cxn modelId="{D6885ED1-44BD-4A6A-A363-D2EB2D1F563F}" type="presParOf" srcId="{017E14BD-44F8-4D6B-A2F0-88CCE433D522}" destId="{44E5AE37-1949-4E99-8B0A-46B7B5FB489F}" srcOrd="3" destOrd="0" presId="urn:microsoft.com/office/officeart/2005/8/layout/default"/>
    <dgm:cxn modelId="{1B6BE34F-63D4-478A-A5CB-16000C5E7E29}" type="presParOf" srcId="{017E14BD-44F8-4D6B-A2F0-88CCE433D522}" destId="{6C354F78-37B5-4738-8DE0-4F81018F1B28}" srcOrd="4" destOrd="0" presId="urn:microsoft.com/office/officeart/2005/8/layout/default"/>
    <dgm:cxn modelId="{99F4E5CF-336A-4D14-836F-0C3D1CE0E7A4}" type="presParOf" srcId="{017E14BD-44F8-4D6B-A2F0-88CCE433D522}" destId="{5C387B48-BC79-4FAD-9312-1449EA0AFC0D}" srcOrd="5" destOrd="0" presId="urn:microsoft.com/office/officeart/2005/8/layout/default"/>
    <dgm:cxn modelId="{24654369-5C0D-44EE-913A-AA7D5E65B647}" type="presParOf" srcId="{017E14BD-44F8-4D6B-A2F0-88CCE433D522}" destId="{2FF15E4B-5D8B-46CB-B489-0538513F5ADA}" srcOrd="6" destOrd="0" presId="urn:microsoft.com/office/officeart/2005/8/layout/default"/>
    <dgm:cxn modelId="{68A29CF7-9039-4740-82C8-D43002DAFFD6}" type="presParOf" srcId="{017E14BD-44F8-4D6B-A2F0-88CCE433D522}" destId="{F5953684-C8EB-4513-BC59-6AE4B28E5447}" srcOrd="7" destOrd="0" presId="urn:microsoft.com/office/officeart/2005/8/layout/default"/>
    <dgm:cxn modelId="{DE2BD0F3-BBB1-4687-8771-E4ADEF61B82A}" type="presParOf" srcId="{017E14BD-44F8-4D6B-A2F0-88CCE433D522}" destId="{A915B084-6602-4519-9AB3-2B1E7CFA7AC9}" srcOrd="8" destOrd="0" presId="urn:microsoft.com/office/officeart/2005/8/layout/default"/>
    <dgm:cxn modelId="{4CDA7304-A642-4377-B554-DC4C50AC28E9}" type="presParOf" srcId="{017E14BD-44F8-4D6B-A2F0-88CCE433D522}" destId="{9DDE556D-89F8-4A52-A24E-71B0F988BA83}" srcOrd="9" destOrd="0" presId="urn:microsoft.com/office/officeart/2005/8/layout/default"/>
    <dgm:cxn modelId="{E0CEB2B8-BE9B-428E-A90E-510058177241}" type="presParOf" srcId="{017E14BD-44F8-4D6B-A2F0-88CCE433D522}" destId="{72075C07-7232-4FBE-AA46-4180C078961E}" srcOrd="10" destOrd="0" presId="urn:microsoft.com/office/officeart/2005/8/layout/default"/>
    <dgm:cxn modelId="{A505E364-7843-4A2A-9095-64B401EF2A12}" type="presParOf" srcId="{017E14BD-44F8-4D6B-A2F0-88CCE433D522}" destId="{49C06999-1EBE-476A-BC33-558153AE91B0}" srcOrd="11" destOrd="0" presId="urn:microsoft.com/office/officeart/2005/8/layout/default"/>
    <dgm:cxn modelId="{D624FF68-4FE6-4E13-A44C-3D774E1D7B35}" type="presParOf" srcId="{017E14BD-44F8-4D6B-A2F0-88CCE433D522}" destId="{51D8E06E-CB8F-43B7-BCEE-E98FD8E12DF8}" srcOrd="12" destOrd="0" presId="urn:microsoft.com/office/officeart/2005/8/layout/default"/>
    <dgm:cxn modelId="{E7A506BB-607A-4031-ABA6-AAE8F9E978CF}" type="presParOf" srcId="{017E14BD-44F8-4D6B-A2F0-88CCE433D522}" destId="{E8701D28-B89E-40DC-8A1F-5A425959EF1D}" srcOrd="13" destOrd="0" presId="urn:microsoft.com/office/officeart/2005/8/layout/default"/>
    <dgm:cxn modelId="{3AD4CF56-9E5C-4622-A12F-D3949456DFB2}" type="presParOf" srcId="{017E14BD-44F8-4D6B-A2F0-88CCE433D522}" destId="{F6332A3D-8EBD-4FBC-BF69-4B1D12F4F6EF}" srcOrd="14" destOrd="0" presId="urn:microsoft.com/office/officeart/2005/8/layout/default"/>
    <dgm:cxn modelId="{FED6CA2E-68BE-4C7A-B684-3BCCA61EFA1B}" type="presParOf" srcId="{017E14BD-44F8-4D6B-A2F0-88CCE433D522}" destId="{1C7321C6-D141-41BA-8012-FDF67A46DF89}" srcOrd="15" destOrd="0" presId="urn:microsoft.com/office/officeart/2005/8/layout/default"/>
    <dgm:cxn modelId="{F27BC345-EA29-4E59-9035-7BAA21EB3D77}" type="presParOf" srcId="{017E14BD-44F8-4D6B-A2F0-88CCE433D522}" destId="{12DF2C12-8943-44AD-87C8-1B7D3EAD9362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A0F1DB-A89F-4E22-A5D9-0C37AB5F5195}" type="doc">
      <dgm:prSet loTypeId="urn:microsoft.com/office/officeart/2005/8/layout/process2" loCatId="process" qsTypeId="urn:microsoft.com/office/officeart/2005/8/quickstyle/simple3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F14E0665-F1AD-4D1C-8218-D4BC7AEC1E2C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  <a:ln/>
      </dgm:spPr>
      <dgm:t>
        <a:bodyPr/>
        <a:lstStyle/>
        <a:p>
          <a:pPr algn="l"/>
          <a:r>
            <a:rPr lang="ru-RU" sz="2000" b="0" i="0" dirty="0" smtClean="0">
              <a:latin typeface="Arial" pitchFamily="34" charset="0"/>
              <a:ea typeface="Verdana" pitchFamily="34" charset="0"/>
              <a:cs typeface="Arial" pitchFamily="34" charset="0"/>
            </a:rPr>
            <a:t>Идут годы…  Семьдесят пять лет страну  озаряет  свет победы в Великой Отечественной войне. Но подвиг тех, кто победил фашизм, бессмертен, он будет жить в наших сердцах.</a:t>
          </a:r>
          <a:endParaRPr lang="ru-RU" sz="2000" b="0" i="0" dirty="0">
            <a:latin typeface="Arial" pitchFamily="34" charset="0"/>
            <a:ea typeface="Verdana" pitchFamily="34" charset="0"/>
            <a:cs typeface="Arial" pitchFamily="34" charset="0"/>
          </a:endParaRPr>
        </a:p>
      </dgm:t>
    </dgm:pt>
    <dgm:pt modelId="{3688EAB8-49BA-4DD5-A638-006C637E8705}" type="parTrans" cxnId="{62F3E74D-9127-4091-A2F2-0DE78CAF872A}">
      <dgm:prSet/>
      <dgm:spPr/>
      <dgm:t>
        <a:bodyPr/>
        <a:lstStyle/>
        <a:p>
          <a:endParaRPr lang="ru-RU"/>
        </a:p>
      </dgm:t>
    </dgm:pt>
    <dgm:pt modelId="{F8D5907E-6C1C-4727-BD2C-7B0058A3A7FE}" type="sibTrans" cxnId="{62F3E74D-9127-4091-A2F2-0DE78CAF872A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noFill/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ru-RU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F45FE743-0FA6-4DBD-8AA4-688B5C8CEE38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i="0" dirty="0" smtClean="0">
              <a:latin typeface="Arial" pitchFamily="34" charset="0"/>
              <a:ea typeface="Verdana" pitchFamily="34" charset="0"/>
              <a:cs typeface="Arial" pitchFamily="34" charset="0"/>
            </a:rPr>
            <a:t>Женский подвиг в годы войны всегда будет достоин восхищения и гордости.</a:t>
          </a:r>
          <a:endParaRPr lang="ru-RU" sz="2000" b="0" i="0" dirty="0">
            <a:latin typeface="Arial" pitchFamily="34" charset="0"/>
            <a:ea typeface="Verdana" pitchFamily="34" charset="0"/>
            <a:cs typeface="Arial" pitchFamily="34" charset="0"/>
          </a:endParaRPr>
        </a:p>
      </dgm:t>
    </dgm:pt>
    <dgm:pt modelId="{3E154D73-3E51-4559-884E-07F5710F4277}" type="parTrans" cxnId="{24ACFB99-56BA-41D6-88A4-48084A2C35A6}">
      <dgm:prSet/>
      <dgm:spPr/>
      <dgm:t>
        <a:bodyPr/>
        <a:lstStyle/>
        <a:p>
          <a:endParaRPr lang="ru-RU"/>
        </a:p>
      </dgm:t>
    </dgm:pt>
    <dgm:pt modelId="{6F64F446-33FC-4244-ADA6-458C0AE1D8A9}" type="sibTrans" cxnId="{24ACFB99-56BA-41D6-88A4-48084A2C35A6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ru-RU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4D352A66-4C5E-4F97-A23B-9ECF7C3F245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  <a:ln/>
      </dgm:spPr>
      <dgm:t>
        <a:bodyPr/>
        <a:lstStyle/>
        <a:p>
          <a:pPr algn="l"/>
          <a:r>
            <a:rPr lang="ru-RU" sz="2000" b="0" i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ea typeface="Verdana" pitchFamily="34" charset="0"/>
              <a:cs typeface="Arial" pitchFamily="34" charset="0"/>
            </a:rPr>
            <a:t>Мои</a:t>
          </a:r>
          <a:r>
            <a:rPr lang="ru-RU" sz="2000" b="0" i="0" dirty="0" smtClean="0">
              <a:solidFill>
                <a:schemeClr val="tx1"/>
              </a:solidFill>
              <a:latin typeface="Arial" pitchFamily="34" charset="0"/>
              <a:ea typeface="Verdana" pitchFamily="34" charset="0"/>
              <a:cs typeface="Arial" pitchFamily="34" charset="0"/>
            </a:rPr>
            <a:t> бабушки обеспечили </a:t>
          </a:r>
          <a:r>
            <a:rPr lang="ru-RU" sz="2000" b="1" i="0" dirty="0" smtClean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Arial" pitchFamily="34" charset="0"/>
              <a:ea typeface="Verdana" pitchFamily="34" charset="0"/>
              <a:cs typeface="Arial" pitchFamily="34" charset="0"/>
            </a:rPr>
            <a:t>своим</a:t>
          </a:r>
          <a:r>
            <a:rPr lang="ru-RU" sz="2000" b="0" i="0" dirty="0" smtClean="0">
              <a:solidFill>
                <a:schemeClr val="tx1"/>
              </a:solidFill>
              <a:latin typeface="Arial" pitchFamily="34" charset="0"/>
              <a:ea typeface="Verdana" pitchFamily="34" charset="0"/>
              <a:cs typeface="Arial" pitchFamily="34" charset="0"/>
            </a:rPr>
            <a:t> доблестным трудом победу СССР над Германией в ВОВ, их труд достойно оценен  медалью.</a:t>
          </a:r>
          <a:endParaRPr lang="ru-RU" sz="2000" b="0" i="0" dirty="0">
            <a:solidFill>
              <a:schemeClr val="tx1"/>
            </a:solidFill>
            <a:latin typeface="Arial" pitchFamily="34" charset="0"/>
            <a:ea typeface="Verdana" pitchFamily="34" charset="0"/>
            <a:cs typeface="Arial" pitchFamily="34" charset="0"/>
          </a:endParaRPr>
        </a:p>
      </dgm:t>
    </dgm:pt>
    <dgm:pt modelId="{324EB969-7EB8-4A47-8EC5-E5B7FA7C94C4}" type="parTrans" cxnId="{80780B67-5AD5-41EC-B4AA-ABC5DCCF96CB}">
      <dgm:prSet/>
      <dgm:spPr/>
      <dgm:t>
        <a:bodyPr/>
        <a:lstStyle/>
        <a:p>
          <a:endParaRPr lang="ru-RU"/>
        </a:p>
      </dgm:t>
    </dgm:pt>
    <dgm:pt modelId="{B4B8E72A-2047-4024-B776-0DF951909B0B}" type="sibTrans" cxnId="{80780B67-5AD5-41EC-B4AA-ABC5DCCF96CB}">
      <dgm:prSet/>
      <dgm:spPr/>
      <dgm:t>
        <a:bodyPr/>
        <a:lstStyle/>
        <a:p>
          <a:endParaRPr lang="ru-RU"/>
        </a:p>
      </dgm:t>
    </dgm:pt>
    <dgm:pt modelId="{FE3924CB-6C45-42F8-A86A-6F67DDFB8384}" type="pres">
      <dgm:prSet presAssocID="{15A0F1DB-A89F-4E22-A5D9-0C37AB5F5195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023F65-AEDE-4595-958E-52D0126518C0}" type="pres">
      <dgm:prSet presAssocID="{F14E0665-F1AD-4D1C-8218-D4BC7AEC1E2C}" presName="node" presStyleLbl="node1" presStyleIdx="0" presStyleCnt="3" custScaleX="140274" custScaleY="173304" custLinFactNeighborX="2083" custLinFactNeighborY="-221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E7B52D-E08E-470F-884A-35CCC5EDC04D}" type="pres">
      <dgm:prSet presAssocID="{F8D5907E-6C1C-4727-BD2C-7B0058A3A7FE}" presName="sibTrans" presStyleLbl="sibTrans2D1" presStyleIdx="0" presStyleCnt="2" custAng="21444307"/>
      <dgm:spPr/>
      <dgm:t>
        <a:bodyPr/>
        <a:lstStyle/>
        <a:p>
          <a:endParaRPr lang="ru-RU"/>
        </a:p>
      </dgm:t>
    </dgm:pt>
    <dgm:pt modelId="{B72E95F0-3F3C-42AE-A8F2-193A6A63BBE2}" type="pres">
      <dgm:prSet presAssocID="{F8D5907E-6C1C-4727-BD2C-7B0058A3A7FE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C0BFF963-941F-4CCB-814C-DAB6F86F87DF}" type="pres">
      <dgm:prSet presAssocID="{F45FE743-0FA6-4DBD-8AA4-688B5C8CEE38}" presName="node" presStyleLbl="node1" presStyleIdx="1" presStyleCnt="3" custScaleX="140274" custLinFactNeighborX="-280" custLinFactNeighborY="-2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39B4F1-D065-4EB5-A682-588B33FB8B3A}" type="pres">
      <dgm:prSet presAssocID="{6F64F446-33FC-4244-ADA6-458C0AE1D8A9}" presName="sibTrans" presStyleLbl="sibTrans2D1" presStyleIdx="1" presStyleCnt="2"/>
      <dgm:spPr/>
      <dgm:t>
        <a:bodyPr/>
        <a:lstStyle/>
        <a:p>
          <a:endParaRPr lang="ru-RU"/>
        </a:p>
      </dgm:t>
    </dgm:pt>
    <dgm:pt modelId="{BEEBB86F-7FC2-48F2-9B00-9DF86C9A5106}" type="pres">
      <dgm:prSet presAssocID="{6F64F446-33FC-4244-ADA6-458C0AE1D8A9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8DB1FB75-CD04-4B5E-96E1-7F11D100FFDC}" type="pres">
      <dgm:prSet presAssocID="{4D352A66-4C5E-4F97-A23B-9ECF7C3F2453}" presName="node" presStyleLbl="node1" presStyleIdx="2" presStyleCnt="3" custScaleX="144400" custScaleY="123180" custLinFactNeighborX="-3218" custLinFactNeighborY="72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A0A696-F9BF-4662-8D88-E188A4515B7A}" type="presOf" srcId="{6F64F446-33FC-4244-ADA6-458C0AE1D8A9}" destId="{BEEBB86F-7FC2-48F2-9B00-9DF86C9A5106}" srcOrd="1" destOrd="0" presId="urn:microsoft.com/office/officeart/2005/8/layout/process2"/>
    <dgm:cxn modelId="{0C1441C8-0827-4307-AFCD-B80BAEB9E17A}" type="presOf" srcId="{F8D5907E-6C1C-4727-BD2C-7B0058A3A7FE}" destId="{3FE7B52D-E08E-470F-884A-35CCC5EDC04D}" srcOrd="0" destOrd="0" presId="urn:microsoft.com/office/officeart/2005/8/layout/process2"/>
    <dgm:cxn modelId="{80780B67-5AD5-41EC-B4AA-ABC5DCCF96CB}" srcId="{15A0F1DB-A89F-4E22-A5D9-0C37AB5F5195}" destId="{4D352A66-4C5E-4F97-A23B-9ECF7C3F2453}" srcOrd="2" destOrd="0" parTransId="{324EB969-7EB8-4A47-8EC5-E5B7FA7C94C4}" sibTransId="{B4B8E72A-2047-4024-B776-0DF951909B0B}"/>
    <dgm:cxn modelId="{493C3C35-CF48-4AB9-87CC-787E129928EA}" type="presOf" srcId="{6F64F446-33FC-4244-ADA6-458C0AE1D8A9}" destId="{CB39B4F1-D065-4EB5-A682-588B33FB8B3A}" srcOrd="0" destOrd="0" presId="urn:microsoft.com/office/officeart/2005/8/layout/process2"/>
    <dgm:cxn modelId="{0A9D2BAD-854E-4FC6-B57E-FE35E7700F31}" type="presOf" srcId="{F14E0665-F1AD-4D1C-8218-D4BC7AEC1E2C}" destId="{6E023F65-AEDE-4595-958E-52D0126518C0}" srcOrd="0" destOrd="0" presId="urn:microsoft.com/office/officeart/2005/8/layout/process2"/>
    <dgm:cxn modelId="{E89165E8-F971-4F9E-8B14-517FCB4A165A}" type="presOf" srcId="{F45FE743-0FA6-4DBD-8AA4-688B5C8CEE38}" destId="{C0BFF963-941F-4CCB-814C-DAB6F86F87DF}" srcOrd="0" destOrd="0" presId="urn:microsoft.com/office/officeart/2005/8/layout/process2"/>
    <dgm:cxn modelId="{FFFA25F2-F5BA-429F-97AE-269E1396FECE}" type="presOf" srcId="{15A0F1DB-A89F-4E22-A5D9-0C37AB5F5195}" destId="{FE3924CB-6C45-42F8-A86A-6F67DDFB8384}" srcOrd="0" destOrd="0" presId="urn:microsoft.com/office/officeart/2005/8/layout/process2"/>
    <dgm:cxn modelId="{34DB4B01-B299-4801-AF38-D26FA231728D}" type="presOf" srcId="{F8D5907E-6C1C-4727-BD2C-7B0058A3A7FE}" destId="{B72E95F0-3F3C-42AE-A8F2-193A6A63BBE2}" srcOrd="1" destOrd="0" presId="urn:microsoft.com/office/officeart/2005/8/layout/process2"/>
    <dgm:cxn modelId="{62F3E74D-9127-4091-A2F2-0DE78CAF872A}" srcId="{15A0F1DB-A89F-4E22-A5D9-0C37AB5F5195}" destId="{F14E0665-F1AD-4D1C-8218-D4BC7AEC1E2C}" srcOrd="0" destOrd="0" parTransId="{3688EAB8-49BA-4DD5-A638-006C637E8705}" sibTransId="{F8D5907E-6C1C-4727-BD2C-7B0058A3A7FE}"/>
    <dgm:cxn modelId="{3F331897-1DAA-40CA-802C-91817153D25C}" type="presOf" srcId="{4D352A66-4C5E-4F97-A23B-9ECF7C3F2453}" destId="{8DB1FB75-CD04-4B5E-96E1-7F11D100FFDC}" srcOrd="0" destOrd="0" presId="urn:microsoft.com/office/officeart/2005/8/layout/process2"/>
    <dgm:cxn modelId="{24ACFB99-56BA-41D6-88A4-48084A2C35A6}" srcId="{15A0F1DB-A89F-4E22-A5D9-0C37AB5F5195}" destId="{F45FE743-0FA6-4DBD-8AA4-688B5C8CEE38}" srcOrd="1" destOrd="0" parTransId="{3E154D73-3E51-4559-884E-07F5710F4277}" sibTransId="{6F64F446-33FC-4244-ADA6-458C0AE1D8A9}"/>
    <dgm:cxn modelId="{C64FDF91-D9A9-4ECB-8063-12F0A238C6C6}" type="presParOf" srcId="{FE3924CB-6C45-42F8-A86A-6F67DDFB8384}" destId="{6E023F65-AEDE-4595-958E-52D0126518C0}" srcOrd="0" destOrd="0" presId="urn:microsoft.com/office/officeart/2005/8/layout/process2"/>
    <dgm:cxn modelId="{F75C1578-57B1-45EF-AA86-1F523737B963}" type="presParOf" srcId="{FE3924CB-6C45-42F8-A86A-6F67DDFB8384}" destId="{3FE7B52D-E08E-470F-884A-35CCC5EDC04D}" srcOrd="1" destOrd="0" presId="urn:microsoft.com/office/officeart/2005/8/layout/process2"/>
    <dgm:cxn modelId="{E096C09D-7BC6-4FA2-9AE3-38A64A825FD6}" type="presParOf" srcId="{3FE7B52D-E08E-470F-884A-35CCC5EDC04D}" destId="{B72E95F0-3F3C-42AE-A8F2-193A6A63BBE2}" srcOrd="0" destOrd="0" presId="urn:microsoft.com/office/officeart/2005/8/layout/process2"/>
    <dgm:cxn modelId="{34A82080-0E46-484F-8E46-C5A9B040D856}" type="presParOf" srcId="{FE3924CB-6C45-42F8-A86A-6F67DDFB8384}" destId="{C0BFF963-941F-4CCB-814C-DAB6F86F87DF}" srcOrd="2" destOrd="0" presId="urn:microsoft.com/office/officeart/2005/8/layout/process2"/>
    <dgm:cxn modelId="{9804FFBD-0D2F-474C-AB13-180FF8B611F3}" type="presParOf" srcId="{FE3924CB-6C45-42F8-A86A-6F67DDFB8384}" destId="{CB39B4F1-D065-4EB5-A682-588B33FB8B3A}" srcOrd="3" destOrd="0" presId="urn:microsoft.com/office/officeart/2005/8/layout/process2"/>
    <dgm:cxn modelId="{00A7A12D-180E-4275-8DC0-68483972580C}" type="presParOf" srcId="{CB39B4F1-D065-4EB5-A682-588B33FB8B3A}" destId="{BEEBB86F-7FC2-48F2-9B00-9DF86C9A5106}" srcOrd="0" destOrd="0" presId="urn:microsoft.com/office/officeart/2005/8/layout/process2"/>
    <dgm:cxn modelId="{68C46169-EE52-4BE6-A3E7-FCAF4CC45081}" type="presParOf" srcId="{FE3924CB-6C45-42F8-A86A-6F67DDFB8384}" destId="{8DB1FB75-CD04-4B5E-96E1-7F11D100FFDC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527AFF-D127-4F5B-8E54-9A661D78AF44}">
      <dsp:nvSpPr>
        <dsp:cNvPr id="0" name=""/>
        <dsp:cNvSpPr/>
      </dsp:nvSpPr>
      <dsp:spPr>
        <a:xfrm>
          <a:off x="713382" y="1850875"/>
          <a:ext cx="2769984" cy="5381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dirty="0" smtClean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+mn-lt"/>
            <a:ea typeface="Verdana" pitchFamily="34" charset="0"/>
            <a:cs typeface="Verdana" pitchFamily="34" charset="0"/>
            <a:hlinkClick xmlns:r="http://schemas.openxmlformats.org/officeDocument/2006/relationships" r:id="" action="ppaction://hlinksldjump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Verdana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Оборонительный рубеж</a:t>
          </a:r>
          <a:endParaRPr lang="ru-RU" sz="2000" b="1" kern="1200" dirty="0" smtClean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" pitchFamily="34" charset="0"/>
            <a:ea typeface="Verdana" pitchFamily="34" charset="0"/>
            <a:cs typeface="Arial" pitchFamily="34" charset="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713382" y="1850875"/>
        <a:ext cx="2769984" cy="538198"/>
      </dsp:txXfrm>
    </dsp:sp>
    <dsp:sp modelId="{FDAB9F30-481A-4DDD-B872-8584EFCB01C6}">
      <dsp:nvSpPr>
        <dsp:cNvPr id="0" name=""/>
        <dsp:cNvSpPr/>
      </dsp:nvSpPr>
      <dsp:spPr>
        <a:xfrm>
          <a:off x="713382" y="2468047"/>
          <a:ext cx="2779774" cy="4913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Verdana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Обелиск</a:t>
          </a:r>
          <a:endParaRPr lang="ru-RU" sz="2000" b="1" kern="1200" dirty="0" smtClean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" pitchFamily="34" charset="0"/>
            <a:ea typeface="Verdana" pitchFamily="34" charset="0"/>
            <a:cs typeface="Arial" pitchFamily="34" charset="0"/>
          </a:endParaRPr>
        </a:p>
      </dsp:txBody>
      <dsp:txXfrm>
        <a:off x="713382" y="2468047"/>
        <a:ext cx="2779774" cy="491320"/>
      </dsp:txXfrm>
    </dsp:sp>
    <dsp:sp modelId="{6C354F78-37B5-4738-8DE0-4F81018F1B28}">
      <dsp:nvSpPr>
        <dsp:cNvPr id="0" name=""/>
        <dsp:cNvSpPr/>
      </dsp:nvSpPr>
      <dsp:spPr>
        <a:xfrm>
          <a:off x="4073548" y="1507999"/>
          <a:ext cx="2696924" cy="7418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900" b="1" kern="1200" dirty="0" smtClean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+mn-lt"/>
            <a:ea typeface="Verdana" pitchFamily="34" charset="0"/>
            <a:cs typeface="Verdana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Verdana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Медаль «За доблестный труд в ВОВ 1941-1945 г.г.»</a:t>
          </a:r>
          <a:endParaRPr lang="ru-RU" sz="2000" b="1" kern="1200" dirty="0" smtClean="0">
            <a:latin typeface="Arial" pitchFamily="34" charset="0"/>
            <a:cs typeface="Arial" pitchFamily="34" charset="0"/>
          </a:endParaRPr>
        </a:p>
        <a:p>
          <a:pPr lvl="0" algn="ctr">
            <a:spcBef>
              <a:spcPct val="0"/>
            </a:spcBef>
          </a:pPr>
          <a:endParaRPr lang="ru-RU" sz="900" b="1" kern="1200" dirty="0" smtClean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+mn-lt"/>
            <a:ea typeface="Verdana" pitchFamily="34" charset="0"/>
            <a:cs typeface="Verdana" pitchFamily="34" charset="0"/>
          </a:endParaRPr>
        </a:p>
      </dsp:txBody>
      <dsp:txXfrm>
        <a:off x="4073548" y="1507999"/>
        <a:ext cx="2696924" cy="741875"/>
      </dsp:txXfrm>
    </dsp:sp>
    <dsp:sp modelId="{2FF15E4B-5D8B-46CB-B489-0538513F5ADA}">
      <dsp:nvSpPr>
        <dsp:cNvPr id="0" name=""/>
        <dsp:cNvSpPr/>
      </dsp:nvSpPr>
      <dsp:spPr>
        <a:xfrm>
          <a:off x="4073548" y="67922"/>
          <a:ext cx="2727939" cy="6814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Verdana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Бабушка по линии матери</a:t>
          </a:r>
          <a:endParaRPr lang="ru-RU" sz="2000" b="1" kern="1200" dirty="0" smtClean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" pitchFamily="34" charset="0"/>
            <a:ea typeface="Verdana" pitchFamily="34" charset="0"/>
            <a:cs typeface="Arial" pitchFamily="34" charset="0"/>
          </a:endParaRPr>
        </a:p>
        <a:p>
          <a:pPr lvl="0" algn="ctr">
            <a:spcBef>
              <a:spcPct val="0"/>
            </a:spcBef>
          </a:pPr>
          <a:endParaRPr lang="ru-RU" sz="2000" b="1" kern="1200" dirty="0" smtClean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+mn-lt"/>
            <a:ea typeface="Verdana" pitchFamily="34" charset="0"/>
            <a:cs typeface="Verdana" pitchFamily="34" charset="0"/>
          </a:endParaRPr>
        </a:p>
      </dsp:txBody>
      <dsp:txXfrm>
        <a:off x="4073548" y="67922"/>
        <a:ext cx="2727939" cy="681453"/>
      </dsp:txXfrm>
    </dsp:sp>
    <dsp:sp modelId="{A915B084-6602-4519-9AB3-2B1E7CFA7AC9}">
      <dsp:nvSpPr>
        <dsp:cNvPr id="0" name=""/>
        <dsp:cNvSpPr/>
      </dsp:nvSpPr>
      <dsp:spPr>
        <a:xfrm>
          <a:off x="792078" y="3867542"/>
          <a:ext cx="2696924" cy="3089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u="sng" kern="120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Verdana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Выводы</a:t>
          </a:r>
          <a:endParaRPr lang="ru-RU" sz="2000" b="1" u="sng" kern="1200" dirty="0" smtClean="0">
            <a:ln w="1905"/>
            <a:solidFill>
              <a:schemeClr val="bg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" pitchFamily="34" charset="0"/>
            <a:ea typeface="Verdana" pitchFamily="34" charset="0"/>
            <a:cs typeface="Arial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+mn-lt"/>
            <a:ea typeface="Verdana" pitchFamily="34" charset="0"/>
            <a:cs typeface="Verdana" pitchFamily="34" charset="0"/>
          </a:endParaRPr>
        </a:p>
      </dsp:txBody>
      <dsp:txXfrm>
        <a:off x="792078" y="3867542"/>
        <a:ext cx="2696924" cy="308921"/>
      </dsp:txXfrm>
    </dsp:sp>
    <dsp:sp modelId="{72075C07-7232-4FBE-AA46-4180C078961E}">
      <dsp:nvSpPr>
        <dsp:cNvPr id="0" name=""/>
        <dsp:cNvSpPr/>
      </dsp:nvSpPr>
      <dsp:spPr>
        <a:xfrm>
          <a:off x="4104468" y="792090"/>
          <a:ext cx="2708656" cy="66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Verdana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Бабушка по отцовской линии</a:t>
          </a:r>
          <a:endParaRPr lang="ru-RU" sz="2000" b="1" kern="1200" dirty="0" smtClean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" pitchFamily="34" charset="0"/>
            <a:ea typeface="Verdana" pitchFamily="34" charset="0"/>
            <a:cs typeface="Arial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4104468" y="792090"/>
        <a:ext cx="2708656" cy="665919"/>
      </dsp:txXfrm>
    </dsp:sp>
    <dsp:sp modelId="{51D8E06E-CB8F-43B7-BCEE-E98FD8E12DF8}">
      <dsp:nvSpPr>
        <dsp:cNvPr id="0" name=""/>
        <dsp:cNvSpPr/>
      </dsp:nvSpPr>
      <dsp:spPr>
        <a:xfrm>
          <a:off x="713395" y="1333915"/>
          <a:ext cx="2748220" cy="575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У войны не женское лицо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713395" y="1333915"/>
        <a:ext cx="2748220" cy="575917"/>
      </dsp:txXfrm>
    </dsp:sp>
    <dsp:sp modelId="{F6332A3D-8EBD-4FBC-BF69-4B1D12F4F6EF}">
      <dsp:nvSpPr>
        <dsp:cNvPr id="0" name=""/>
        <dsp:cNvSpPr/>
      </dsp:nvSpPr>
      <dsp:spPr>
        <a:xfrm>
          <a:off x="4104454" y="2376258"/>
          <a:ext cx="2696924" cy="776325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Verdana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Мы помним! Мы гордимся</a:t>
          </a:r>
          <a:r>
            <a:rPr lang="ru-RU" sz="1500" b="1" kern="1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Verdana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!</a:t>
          </a:r>
          <a:endParaRPr lang="ru-RU" sz="1500" b="1" kern="1200" dirty="0" smtClean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" pitchFamily="34" charset="0"/>
            <a:ea typeface="Verdana" pitchFamily="34" charset="0"/>
            <a:cs typeface="Arial" pitchFamily="34" charset="0"/>
          </a:endParaRPr>
        </a:p>
      </dsp:txBody>
      <dsp:txXfrm>
        <a:off x="4104454" y="2376258"/>
        <a:ext cx="2696924" cy="776325"/>
      </dsp:txXfrm>
    </dsp:sp>
    <dsp:sp modelId="{12DF2C12-8943-44AD-87C8-1B7D3EAD9362}">
      <dsp:nvSpPr>
        <dsp:cNvPr id="0" name=""/>
        <dsp:cNvSpPr/>
      </dsp:nvSpPr>
      <dsp:spPr>
        <a:xfrm>
          <a:off x="4073548" y="3802573"/>
          <a:ext cx="2696924" cy="373890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Verdana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Встреча со студентами</a:t>
          </a:r>
          <a:endParaRPr lang="ru-RU" sz="1700" b="1" kern="1200" dirty="0" smtClean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" pitchFamily="34" charset="0"/>
            <a:ea typeface="Verdana" pitchFamily="34" charset="0"/>
            <a:cs typeface="Arial" pitchFamily="34" charset="0"/>
          </a:endParaRPr>
        </a:p>
      </dsp:txBody>
      <dsp:txXfrm>
        <a:off x="4073548" y="3802573"/>
        <a:ext cx="2696924" cy="37389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023F65-AEDE-4595-958E-52D0126518C0}">
      <dsp:nvSpPr>
        <dsp:cNvPr id="0" name=""/>
        <dsp:cNvSpPr/>
      </dsp:nvSpPr>
      <dsp:spPr>
        <a:xfrm>
          <a:off x="113163" y="0"/>
          <a:ext cx="3847276" cy="1933524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latin typeface="Arial" pitchFamily="34" charset="0"/>
              <a:ea typeface="Verdana" pitchFamily="34" charset="0"/>
              <a:cs typeface="Arial" pitchFamily="34" charset="0"/>
            </a:rPr>
            <a:t>Идут годы…  Семьдесят пять лет страну  озаряет  свет победы в Великой Отечественной войне. Но подвиг тех, кто победил фашизм, бессмертен, он будет жить в наших сердцах.</a:t>
          </a:r>
          <a:endParaRPr lang="ru-RU" sz="2000" b="0" i="0" kern="1200" dirty="0">
            <a:latin typeface="Arial" pitchFamily="34" charset="0"/>
            <a:ea typeface="Verdana" pitchFamily="34" charset="0"/>
            <a:cs typeface="Arial" pitchFamily="34" charset="0"/>
          </a:endParaRPr>
        </a:p>
      </dsp:txBody>
      <dsp:txXfrm>
        <a:off x="113163" y="0"/>
        <a:ext cx="3847276" cy="1933524"/>
      </dsp:txXfrm>
    </dsp:sp>
    <dsp:sp modelId="{3FE7B52D-E08E-470F-884A-35CCC5EDC04D}">
      <dsp:nvSpPr>
        <dsp:cNvPr id="0" name=""/>
        <dsp:cNvSpPr/>
      </dsp:nvSpPr>
      <dsp:spPr>
        <a:xfrm rot="5350979">
          <a:off x="1793591" y="1955342"/>
          <a:ext cx="409466" cy="502057"/>
        </a:xfrm>
        <a:prstGeom prst="rightArrow">
          <a:avLst>
            <a:gd name="adj1" fmla="val 60000"/>
            <a:gd name="adj2" fmla="val 50000"/>
          </a:avLst>
        </a:prstGeom>
        <a:noFill/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 rot="5350979">
        <a:off x="1793591" y="1955342"/>
        <a:ext cx="409466" cy="502057"/>
      </dsp:txXfrm>
    </dsp:sp>
    <dsp:sp modelId="{C0BFF963-941F-4CCB-814C-DAB6F86F87DF}">
      <dsp:nvSpPr>
        <dsp:cNvPr id="0" name=""/>
        <dsp:cNvSpPr/>
      </dsp:nvSpPr>
      <dsp:spPr>
        <a:xfrm>
          <a:off x="48902" y="2479217"/>
          <a:ext cx="3847276" cy="1115683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9525" cap="flat" cmpd="sng" algn="ctr">
          <a:solidFill>
            <a:schemeClr val="bg1">
              <a:lumMod val="8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i="0" kern="1200" dirty="0" smtClean="0">
              <a:latin typeface="Arial" pitchFamily="34" charset="0"/>
              <a:ea typeface="Verdana" pitchFamily="34" charset="0"/>
              <a:cs typeface="Arial" pitchFamily="34" charset="0"/>
            </a:rPr>
            <a:t>Женский подвиг в годы войны всегда будет достоин восхищения и гордости.</a:t>
          </a:r>
          <a:endParaRPr lang="ru-RU" sz="2000" b="0" i="0" kern="1200" dirty="0">
            <a:latin typeface="Arial" pitchFamily="34" charset="0"/>
            <a:ea typeface="Verdana" pitchFamily="34" charset="0"/>
            <a:cs typeface="Arial" pitchFamily="34" charset="0"/>
          </a:endParaRPr>
        </a:p>
      </dsp:txBody>
      <dsp:txXfrm>
        <a:off x="48902" y="2479217"/>
        <a:ext cx="3847276" cy="1115683"/>
      </dsp:txXfrm>
    </dsp:sp>
    <dsp:sp modelId="{CB39B4F1-D065-4EB5-A682-588B33FB8B3A}">
      <dsp:nvSpPr>
        <dsp:cNvPr id="0" name=""/>
        <dsp:cNvSpPr/>
      </dsp:nvSpPr>
      <dsp:spPr>
        <a:xfrm rot="5385498">
          <a:off x="1760324" y="3631580"/>
          <a:ext cx="431565" cy="502057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 rot="5385498">
        <a:off x="1760324" y="3631580"/>
        <a:ext cx="431565" cy="502057"/>
      </dsp:txXfrm>
    </dsp:sp>
    <dsp:sp modelId="{8DB1FB75-CD04-4B5E-96E1-7F11D100FFDC}">
      <dsp:nvSpPr>
        <dsp:cNvPr id="0" name=""/>
        <dsp:cNvSpPr/>
      </dsp:nvSpPr>
      <dsp:spPr>
        <a:xfrm>
          <a:off x="0" y="4170316"/>
          <a:ext cx="3960440" cy="1374299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ea typeface="Verdana" pitchFamily="34" charset="0"/>
              <a:cs typeface="Arial" pitchFamily="34" charset="0"/>
            </a:rPr>
            <a:t>Мои</a:t>
          </a:r>
          <a:r>
            <a:rPr lang="ru-RU" sz="2000" b="0" i="0" kern="1200" dirty="0" smtClean="0">
              <a:solidFill>
                <a:schemeClr val="tx1"/>
              </a:solidFill>
              <a:latin typeface="Arial" pitchFamily="34" charset="0"/>
              <a:ea typeface="Verdana" pitchFamily="34" charset="0"/>
              <a:cs typeface="Arial" pitchFamily="34" charset="0"/>
            </a:rPr>
            <a:t> бабушки обеспечили </a:t>
          </a:r>
          <a:r>
            <a:rPr lang="ru-RU" sz="2000" b="1" i="0" kern="1200" dirty="0" smtClean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Arial" pitchFamily="34" charset="0"/>
              <a:ea typeface="Verdana" pitchFamily="34" charset="0"/>
              <a:cs typeface="Arial" pitchFamily="34" charset="0"/>
            </a:rPr>
            <a:t>своим</a:t>
          </a:r>
          <a:r>
            <a:rPr lang="ru-RU" sz="2000" b="0" i="0" kern="1200" dirty="0" smtClean="0">
              <a:solidFill>
                <a:schemeClr val="tx1"/>
              </a:solidFill>
              <a:latin typeface="Arial" pitchFamily="34" charset="0"/>
              <a:ea typeface="Verdana" pitchFamily="34" charset="0"/>
              <a:cs typeface="Arial" pitchFamily="34" charset="0"/>
            </a:rPr>
            <a:t> доблестным трудом победу СССР над Германией в ВОВ, их труд достойно оценен  медалью.</a:t>
          </a:r>
          <a:endParaRPr lang="ru-RU" sz="2000" b="0" i="0" kern="1200" dirty="0">
            <a:solidFill>
              <a:schemeClr val="tx1"/>
            </a:solidFill>
            <a:latin typeface="Arial" pitchFamily="34" charset="0"/>
            <a:ea typeface="Verdana" pitchFamily="34" charset="0"/>
            <a:cs typeface="Arial" pitchFamily="34" charset="0"/>
          </a:endParaRPr>
        </a:p>
      </dsp:txBody>
      <dsp:txXfrm>
        <a:off x="0" y="4170316"/>
        <a:ext cx="3960440" cy="1374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39A0A78-1EC0-40C6-B9E5-96E75B956E5F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E06E471-92FE-4CA9-A23E-08F2B2469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4888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B41444-C9C6-4CEE-94C0-D7E064D87881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06E471-92FE-4CA9-A23E-08F2B24696C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5130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06E471-92FE-4CA9-A23E-08F2B24696C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06E471-92FE-4CA9-A23E-08F2B24696C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06E471-92FE-4CA9-A23E-08F2B24696C9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16.03.2020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56C3A-C89A-445F-9607-E07AAD85A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16.03.2020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9EFC9-985E-4AAF-81A7-9E522B8F6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16.03.2020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F9DEE-DD3C-4905-B98F-73A15A60F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16.03.2020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7983A-489B-40A4-83FB-0C46CEBB89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16.03.2020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6C0CF-66A2-4525-BF72-2831316FA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16.03.2020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B88B5-74BE-4253-A11E-46A37F3498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16.03.2020</a:t>
            </a: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219E8-8BD2-4B49-BD71-99C673E0D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16.03.2020</a:t>
            </a: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42BCD-FEF3-49DD-91D4-40641C56D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16.03.2020</a:t>
            </a: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C6E32-FE07-4129-B527-E9901634D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16.03.2020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77791-7002-42A5-9750-E9DC4CAAB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16.03.2020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F40B4-BEB8-464C-92EA-DB89BB209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16.03.2020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1D07EF-C392-410B-9BC2-60AA39813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diagramLayout" Target="../diagrams/layout2.xml"/><Relationship Id="rId7" Type="http://schemas.openxmlformats.org/officeDocument/2006/relationships/slide" Target="slide2.xml"/><Relationship Id="rId12" Type="http://schemas.openxmlformats.org/officeDocument/2006/relationships/image" Target="../media/image1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14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3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rpos.cap.ru/news/2020/03/06/chempionat-po-kompjyuternomu-mnogoborjyu-starshego" TargetMode="External"/><Relationship Id="rId5" Type="http://schemas.openxmlformats.org/officeDocument/2006/relationships/slide" Target="slide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regnum.ru/news/society/2621460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6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TextBox 8"/>
          <p:cNvSpPr txBox="1">
            <a:spLocks noChangeArrowheads="1"/>
          </p:cNvSpPr>
          <p:nvPr/>
        </p:nvSpPr>
        <p:spPr bwMode="auto">
          <a:xfrm>
            <a:off x="251520" y="4077072"/>
            <a:ext cx="345638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Arial" pitchFamily="34" charset="0"/>
                <a:cs typeface="Arial" pitchFamily="34" charset="0"/>
              </a:rPr>
              <a:t>Автор:</a:t>
            </a:r>
          </a:p>
          <a:p>
            <a:r>
              <a:rPr lang="ru-RU" sz="2000" b="1" i="1" dirty="0">
                <a:latin typeface="Arial" pitchFamily="34" charset="0"/>
                <a:cs typeface="Arial" pitchFamily="34" charset="0"/>
              </a:rPr>
              <a:t>Алексеева</a:t>
            </a:r>
          </a:p>
          <a:p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Олимпиада Васильевна, </a:t>
            </a:r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Карабашское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2" name="TextBox 10"/>
          <p:cNvSpPr txBox="1">
            <a:spLocks noChangeArrowheads="1"/>
          </p:cNvSpPr>
          <p:nvPr/>
        </p:nvSpPr>
        <p:spPr bwMode="auto">
          <a:xfrm>
            <a:off x="2245866" y="6357789"/>
            <a:ext cx="49037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rebuchet MS" pitchFamily="34" charset="0"/>
              </a:rPr>
              <a:t>г</a:t>
            </a:r>
            <a:r>
              <a:rPr lang="ru-RU" sz="2000" b="1" dirty="0">
                <a:latin typeface="Trebuchet MS" pitchFamily="34" charset="0"/>
                <a:cs typeface="Arial" pitchFamily="34" charset="0"/>
              </a:rPr>
              <a:t>. </a:t>
            </a:r>
            <a:r>
              <a:rPr lang="ru-RU" sz="2000" b="1" dirty="0" err="1">
                <a:latin typeface="Trebuchet MS" pitchFamily="34" charset="0"/>
                <a:cs typeface="Arial" pitchFamily="34" charset="0"/>
              </a:rPr>
              <a:t>Мариинский</a:t>
            </a:r>
            <a:r>
              <a:rPr lang="ru-RU" sz="2000" b="1" dirty="0">
                <a:latin typeface="Trebuchet MS" pitchFamily="34" charset="0"/>
                <a:cs typeface="Arial" pitchFamily="34" charset="0"/>
              </a:rPr>
              <a:t> Посад – 2020 г.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51520" y="116632"/>
            <a:ext cx="8892480" cy="86409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i="1" dirty="0" smtClean="0">
                <a:solidFill>
                  <a:srgbClr val="FFC000"/>
                </a:solidFill>
              </a:rPr>
              <a:t/>
            </a:r>
            <a:br>
              <a:rPr lang="en-US" b="1" i="1" dirty="0" smtClean="0">
                <a:solidFill>
                  <a:srgbClr val="FFC000"/>
                </a:solidFill>
              </a:rPr>
            </a:br>
            <a:r>
              <a:rPr lang="en-US" b="1" i="1" dirty="0" smtClean="0">
                <a:solidFill>
                  <a:srgbClr val="FFC000"/>
                </a:solidFill>
              </a:rPr>
              <a:t> </a:t>
            </a:r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534140"/>
            <a:ext cx="63367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Мои 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бабушки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-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труженики </a:t>
            </a:r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тыла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146344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+mj-lt"/>
              </a:rPr>
              <a:t>1945</a:t>
            </a:r>
            <a:r>
              <a:rPr lang="ru-RU" sz="4800" dirty="0" smtClean="0">
                <a:latin typeface="+mj-lt"/>
              </a:rPr>
              <a:t>      </a:t>
            </a:r>
            <a:r>
              <a:rPr lang="ru-RU" sz="4000" b="1" i="1" dirty="0" smtClean="0">
                <a:latin typeface="+mj-lt"/>
              </a:rPr>
              <a:t>Великая Победа          </a:t>
            </a:r>
            <a:r>
              <a:rPr lang="ru-RU" sz="4800" dirty="0" smtClean="0">
                <a:solidFill>
                  <a:srgbClr val="C00000"/>
                </a:solidFill>
                <a:latin typeface="+mj-lt"/>
              </a:rPr>
              <a:t>2020</a:t>
            </a:r>
            <a:endParaRPr lang="ru-RU" sz="4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140968"/>
            <a:ext cx="4732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Семейные хроники доблести и славы</a:t>
            </a:r>
            <a:endParaRPr lang="ru-RU" b="1" i="1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604448" y="6597352"/>
            <a:ext cx="539552" cy="260648"/>
          </a:xfrm>
          <a:prstGeom prst="actionButtonForwardNext">
            <a:avLst/>
          </a:prstGeom>
          <a:noFill/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452320" y="5349895"/>
            <a:ext cx="1691680" cy="15081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                        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latin typeface="Trebuchet MS" pitchFamily="34" charset="0"/>
              </a:rPr>
              <a:t>Яковлев Е.Ю</a:t>
            </a:r>
            <a:r>
              <a:rPr lang="ru-RU" sz="1600" dirty="0" smtClean="0"/>
              <a:t>.</a:t>
            </a:r>
          </a:p>
          <a:p>
            <a:pPr algn="ctr"/>
            <a:r>
              <a:rPr lang="ru-RU" sz="1600" b="1" dirty="0" smtClean="0"/>
              <a:t>с 2015 </a:t>
            </a:r>
            <a:r>
              <a:rPr lang="ru-RU" sz="1600" b="1" dirty="0" err="1" smtClean="0"/>
              <a:t>г.-</a:t>
            </a:r>
            <a:r>
              <a:rPr lang="ru-RU" sz="1400" dirty="0" err="1" smtClean="0">
                <a:latin typeface="Trebuchet MS" pitchFamily="34" charset="0"/>
              </a:rPr>
              <a:t>контракт</a:t>
            </a:r>
            <a:r>
              <a:rPr lang="ru-RU" sz="1400" dirty="0" smtClean="0">
                <a:latin typeface="Trebuchet MS" pitchFamily="34" charset="0"/>
              </a:rPr>
              <a:t> </a:t>
            </a:r>
          </a:p>
          <a:p>
            <a:pPr algn="ctr"/>
            <a:r>
              <a:rPr lang="ru-RU" sz="1400" dirty="0" smtClean="0">
                <a:latin typeface="Trebuchet MS" pitchFamily="34" charset="0"/>
              </a:rPr>
              <a:t>  </a:t>
            </a:r>
          </a:p>
          <a:p>
            <a:pPr algn="ctr"/>
            <a:r>
              <a:rPr lang="ru-RU" sz="1400" dirty="0" smtClean="0">
                <a:latin typeface="Trebuchet MS" pitchFamily="34" charset="0"/>
              </a:rPr>
              <a:t>          </a:t>
            </a:r>
            <a:endParaRPr lang="ru-RU" sz="1400" dirty="0">
              <a:latin typeface="Trebuchet MS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4130745253"/>
              </p:ext>
            </p:extLst>
          </p:nvPr>
        </p:nvGraphicFramePr>
        <p:xfrm>
          <a:off x="179512" y="980728"/>
          <a:ext cx="396044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3568" y="116632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Выводы: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0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Внуки и правнуки-защитники Отечества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3968" y="2924944"/>
            <a:ext cx="1512168" cy="584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rebuchet MS" pitchFamily="34" charset="0"/>
              </a:rPr>
              <a:t>Яковлев В.В.</a:t>
            </a:r>
            <a:endParaRPr lang="en-US" sz="1600" dirty="0" smtClean="0">
              <a:latin typeface="Trebuchet MS" pitchFamily="34" charset="0"/>
            </a:endParaRPr>
          </a:p>
          <a:p>
            <a:pPr algn="ctr"/>
            <a:r>
              <a:rPr lang="en-US" sz="1600" b="1" dirty="0" smtClean="0"/>
              <a:t>1980-1982</a:t>
            </a:r>
            <a:r>
              <a:rPr lang="ru-RU" sz="1600" b="1" dirty="0" smtClean="0"/>
              <a:t>г.г.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24128" y="5780782"/>
            <a:ext cx="1728192" cy="10772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rebuchet MS" pitchFamily="34" charset="0"/>
                <a:cs typeface="Calibri" pitchFamily="34" charset="0"/>
              </a:rPr>
              <a:t>Алексеев А.В.</a:t>
            </a:r>
          </a:p>
          <a:p>
            <a:pPr algn="ctr"/>
            <a:r>
              <a:rPr lang="ru-RU" sz="1600" b="1" dirty="0" smtClean="0">
                <a:cs typeface="Calibri" pitchFamily="34" charset="0"/>
              </a:rPr>
              <a:t>2015-2018 г.г.- </a:t>
            </a:r>
            <a:r>
              <a:rPr lang="ru-RU" sz="1600" dirty="0" smtClean="0">
                <a:cs typeface="Calibri" pitchFamily="34" charset="0"/>
              </a:rPr>
              <a:t>контракт</a:t>
            </a:r>
          </a:p>
          <a:p>
            <a:pPr algn="ctr"/>
            <a:endParaRPr lang="ru-RU" sz="1600" dirty="0" smtClean="0"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136" y="2924944"/>
            <a:ext cx="1656184" cy="584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rebuchet MS" pitchFamily="34" charset="0"/>
              </a:rPr>
              <a:t>Яковлев С.В.</a:t>
            </a:r>
          </a:p>
          <a:p>
            <a:pPr algn="ctr"/>
            <a:r>
              <a:rPr lang="ru-RU" sz="1600" b="1" dirty="0" smtClean="0"/>
              <a:t>1985-1987 г.г.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452320" y="2924944"/>
            <a:ext cx="1691680" cy="584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rebuchet MS" pitchFamily="34" charset="0"/>
              </a:rPr>
              <a:t>Яковлев Ю.В.</a:t>
            </a:r>
          </a:p>
          <a:p>
            <a:pPr algn="ctr"/>
            <a:r>
              <a:rPr lang="ru-RU" sz="1600" b="1" dirty="0" smtClean="0"/>
              <a:t>1987-1989 г.г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283968" y="5365284"/>
            <a:ext cx="1440160" cy="14927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1500" dirty="0" smtClean="0"/>
          </a:p>
          <a:p>
            <a:pPr algn="ctr"/>
            <a:r>
              <a:rPr lang="ru-RU" sz="1600" dirty="0" smtClean="0">
                <a:latin typeface="Trebuchet MS" pitchFamily="34" charset="0"/>
              </a:rPr>
              <a:t>Смирнов А.А</a:t>
            </a:r>
            <a:r>
              <a:rPr lang="ru-RU" sz="1600" dirty="0" smtClean="0"/>
              <a:t>.</a:t>
            </a:r>
          </a:p>
          <a:p>
            <a:pPr algn="ctr"/>
            <a:r>
              <a:rPr lang="ru-RU" sz="1400" b="1" dirty="0" smtClean="0"/>
              <a:t>2001-2003г.г</a:t>
            </a:r>
            <a:r>
              <a:rPr lang="ru-RU" sz="1400" dirty="0" smtClean="0"/>
              <a:t>.</a:t>
            </a:r>
          </a:p>
          <a:p>
            <a:pPr algn="ctr"/>
            <a:r>
              <a:rPr lang="ru-RU" sz="1600" dirty="0" smtClean="0">
                <a:latin typeface="Trebuchet MS" pitchFamily="34" charset="0"/>
              </a:rPr>
              <a:t>Яковлев Г.В. </a:t>
            </a:r>
            <a:r>
              <a:rPr lang="ru-RU" sz="1400" b="1" dirty="0" smtClean="0"/>
              <a:t>2000-2001г.г.</a:t>
            </a:r>
          </a:p>
          <a:p>
            <a:endParaRPr lang="ru-RU" sz="1400" dirty="0">
              <a:latin typeface="Trebuchet MS" pitchFamily="34" charset="0"/>
            </a:endParaRPr>
          </a:p>
        </p:txBody>
      </p:sp>
      <p:sp>
        <p:nvSpPr>
          <p:cNvPr id="4" name="Управляющая кнопка: возврат 3">
            <a:hlinkClick r:id="rId7" action="ppaction://hlinksldjump" highlightClick="1"/>
          </p:cNvPr>
          <p:cNvSpPr/>
          <p:nvPr/>
        </p:nvSpPr>
        <p:spPr>
          <a:xfrm>
            <a:off x="8423920" y="6597352"/>
            <a:ext cx="720080" cy="260648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Desktop\141___03\IMG_505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5976" y="1052736"/>
            <a:ext cx="1368152" cy="1889352"/>
          </a:xfrm>
          <a:prstGeom prst="rect">
            <a:avLst/>
          </a:prstGeom>
          <a:ln w="57150">
            <a:solidFill>
              <a:schemeClr val="accent6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 prst="softRound"/>
          </a:sp3d>
        </p:spPr>
      </p:pic>
      <p:pic>
        <p:nvPicPr>
          <p:cNvPr id="1027" name="Picture 3" descr="D:\Desktop\141___03\IMG_505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980728"/>
            <a:ext cx="1440159" cy="1898391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28" name="Picture 4" descr="D:\Desktop\141___03\IMG_505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96336" y="1052736"/>
            <a:ext cx="1402160" cy="1872208"/>
          </a:xfrm>
          <a:prstGeom prst="rect">
            <a:avLst/>
          </a:prstGeom>
          <a:ln w="28575">
            <a:solidFill>
              <a:schemeClr val="accent6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isometricOffAxis2Left"/>
            <a:lightRig rig="threePt" dir="t"/>
          </a:scene3d>
          <a:sp3d>
            <a:bevelT w="152400" h="50800" prst="softRound"/>
          </a:sp3d>
        </p:spPr>
      </p:pic>
      <p:pic>
        <p:nvPicPr>
          <p:cNvPr id="1029" name="Picture 5" descr="D:\Desktop\141___03\IMG_505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3968" y="3573016"/>
            <a:ext cx="1512168" cy="2016224"/>
          </a:xfrm>
          <a:prstGeom prst="rect">
            <a:avLst/>
          </a:prstGeom>
          <a:ln w="57150">
            <a:solidFill>
              <a:schemeClr val="accent6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 prst="relaxedInset"/>
          </a:sp3d>
        </p:spPr>
      </p:pic>
      <p:pic>
        <p:nvPicPr>
          <p:cNvPr id="1030" name="Picture 6" descr="D:\Desktop\141___03\IMG_505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97030">
            <a:off x="7437859" y="3613910"/>
            <a:ext cx="1486628" cy="2051806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isometricOffAxis2Left"/>
            <a:lightRig rig="threePt" dir="t"/>
          </a:scene3d>
          <a:sp3d>
            <a:bevelT w="152400" h="50800" prst="softRound"/>
          </a:sp3d>
        </p:spPr>
      </p:pic>
      <p:pic>
        <p:nvPicPr>
          <p:cNvPr id="9" name="Picture 2" descr="D:\Desktop\комп чемпионат\фото\сын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68144" y="3573016"/>
            <a:ext cx="1440159" cy="2103638"/>
          </a:xfrm>
          <a:prstGeom prst="rect">
            <a:avLst/>
          </a:prstGeom>
          <a:ln w="38100" cap="sq" cmpd="thickThin">
            <a:solidFill>
              <a:schemeClr val="accent6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xmlns="" val="377589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/>
          <p:cNvGraphicFramePr/>
          <p:nvPr/>
        </p:nvGraphicFramePr>
        <p:xfrm>
          <a:off x="3635896" y="1412776"/>
          <a:ext cx="216024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Picture 3" descr="D:\Desktop\комп чемпионат\hd_bc2nm_ttdrm.jpg"/>
          <p:cNvPicPr>
            <a:picLocks noChangeAspect="1" noChangeArrowheads="1"/>
          </p:cNvPicPr>
          <p:nvPr/>
        </p:nvPicPr>
        <p:blipFill>
          <a:blip r:embed="rId3" cstate="print"/>
          <a:srcRect l="5263" t="6365" r="10526" b="4530"/>
          <a:stretch>
            <a:fillRect/>
          </a:stretch>
        </p:blipFill>
        <p:spPr bwMode="auto">
          <a:xfrm>
            <a:off x="5508104" y="548680"/>
            <a:ext cx="2304256" cy="2016224"/>
          </a:xfrm>
          <a:prstGeom prst="roundRect">
            <a:avLst>
              <a:gd name="adj" fmla="val 4167"/>
            </a:avLst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16" name="Picture 6" descr="D:\Desktop\комп чемпионат\K7UUA-nOwQ4.jpg"/>
          <p:cNvPicPr>
            <a:picLocks noChangeAspect="1" noChangeArrowheads="1"/>
          </p:cNvPicPr>
          <p:nvPr/>
        </p:nvPicPr>
        <p:blipFill>
          <a:blip r:embed="rId4" cstate="print"/>
          <a:srcRect l="2106" t="11429"/>
          <a:stretch>
            <a:fillRect/>
          </a:stretch>
        </p:blipFill>
        <p:spPr bwMode="auto">
          <a:xfrm>
            <a:off x="5220072" y="4077072"/>
            <a:ext cx="3239868" cy="2160240"/>
          </a:xfrm>
          <a:prstGeom prst="roundRect">
            <a:avLst>
              <a:gd name="adj" fmla="val 4167"/>
            </a:avLst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17" name="Прямоугольник 16"/>
          <p:cNvSpPr/>
          <p:nvPr/>
        </p:nvSpPr>
        <p:spPr>
          <a:xfrm>
            <a:off x="539552" y="188640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Встреча со студентами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Управляющая кнопка: возврат 8">
            <a:hlinkClick r:id="rId5" action="ppaction://hlinksldjump" highlightClick="1"/>
          </p:cNvPr>
          <p:cNvSpPr/>
          <p:nvPr/>
        </p:nvSpPr>
        <p:spPr>
          <a:xfrm>
            <a:off x="8423920" y="6597352"/>
            <a:ext cx="720080" cy="260648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51520" y="1556792"/>
            <a:ext cx="331236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5 марта 2020 г. я выступила с этой презентацией перед студентами филиала ФГБОУ ВО «ПГТУ» в рамках </a:t>
            </a:r>
            <a:r>
              <a:rPr lang="en-US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V</a:t>
            </a:r>
            <a:r>
              <a:rPr lang="ru-RU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районного </a:t>
            </a:r>
            <a:r>
              <a:rPr lang="ru-RU" sz="2000" dirty="0" smtClean="0">
                <a:latin typeface="Arial" pitchFamily="34" charset="0"/>
                <a:ea typeface="Verdana" pitchFamily="34" charset="0"/>
                <a:cs typeface="Arial" pitchFamily="34" charset="0"/>
                <a:hlinkClick r:id="rId6"/>
              </a:rPr>
              <a:t>чемпионата</a:t>
            </a:r>
            <a:r>
              <a:rPr lang="en-US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по компьютерному многоборью среди пенсионеров </a:t>
            </a:r>
            <a:r>
              <a:rPr lang="ru-RU" sz="200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Мариинско-Посадского</a:t>
            </a:r>
            <a:r>
              <a:rPr lang="ru-RU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района Чувашской Республики.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872208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Цель: </a:t>
            </a:r>
            <a:r>
              <a:rPr lang="ru-RU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обоснование вклада моих бабушек в          победу  над фашизмом.</a:t>
            </a:r>
            <a:r>
              <a:rPr lang="ru-RU" sz="28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pitchFamily="34" charset="0"/>
              </a:rPr>
              <a:t>Задача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Arial" pitchFamily="34" charset="0"/>
              </a:rPr>
              <a:t>: </a:t>
            </a:r>
            <a:r>
              <a:rPr lang="ru-RU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показать, как война отразилась на их        судьбах.                         </a:t>
            </a:r>
            <a:r>
              <a:rPr lang="ru-RU" sz="28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</a:b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921299"/>
          </a:xfrm>
        </p:spPr>
        <p:txBody>
          <a:bodyPr/>
          <a:lstStyle/>
          <a:p>
            <a:pPr>
              <a:buNone/>
            </a:pPr>
            <a:endParaRPr lang="ru-RU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13" name="Схема 12"/>
          <p:cNvGraphicFramePr/>
          <p:nvPr/>
        </p:nvGraphicFramePr>
        <p:xfrm>
          <a:off x="251520" y="2564904"/>
          <a:ext cx="691276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Управляющая кнопка: возврат 4">
            <a:hlinkClick r:id="rId7" action="ppaction://hlinksldjump" highlightClick="1"/>
          </p:cNvPr>
          <p:cNvSpPr/>
          <p:nvPr/>
        </p:nvSpPr>
        <p:spPr>
          <a:xfrm>
            <a:off x="8351912" y="6597352"/>
            <a:ext cx="792088" cy="260648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187624" y="2852936"/>
            <a:ext cx="2448272" cy="584775"/>
          </a:xfrm>
          <a:prstGeom prst="rect">
            <a:avLst/>
          </a:prstGeom>
          <a:scene3d>
            <a:camera prst="isometricOffAxis1Right"/>
            <a:lightRig rig="glow" dir="tl">
              <a:rot lat="0" lon="0" rev="5400000"/>
            </a:lightRig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Оглавление</a:t>
            </a:r>
            <a:endParaRPr lang="ru-RU" sz="3200" b="1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145944" cy="490537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002060"/>
                </a:solidFill>
              </a:rPr>
              <a:t>  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У войны не женское лицо</a:t>
            </a:r>
          </a:p>
        </p:txBody>
      </p:sp>
      <p:sp>
        <p:nvSpPr>
          <p:cNvPr id="5124" name="Содержимое 2"/>
          <p:cNvSpPr>
            <a:spLocks noGrp="1"/>
          </p:cNvSpPr>
          <p:nvPr>
            <p:ph sz="half" idx="1"/>
          </p:nvPr>
        </p:nvSpPr>
        <p:spPr>
          <a:xfrm>
            <a:off x="323529" y="836712"/>
            <a:ext cx="5544615" cy="252028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В годы Великой Отечественной войны советский народ совершил великий подвиг не только на поле битвы, но и в тылу. Тыл - это второй фронт. А держался он на самой слабой половине человечества.  Трудно было женщине в тылу. Война не обошла стороной ни одну семью, в том числе и нашу.</a:t>
            </a:r>
          </a:p>
          <a:p>
            <a:pPr algn="r">
              <a:buNone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www.kulebaki.ru/images/2016/kulebakovedenie/v_n_t/v_n_t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041" r="-1" b="40682"/>
          <a:stretch/>
        </p:blipFill>
        <p:spPr bwMode="auto">
          <a:xfrm>
            <a:off x="107504" y="2996952"/>
            <a:ext cx="6840760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>
            <a:off x="8351912" y="6597352"/>
            <a:ext cx="792088" cy="260648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6480720" cy="295232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Недалеко от с. Покровское </a:t>
            </a:r>
            <a:r>
              <a:rPr lang="ru-RU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Мариинско-Посадского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района Чувашской Республики  находятся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развалины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Сурского рубежа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(мы называем это место «окоп»). В 1941 г. сюда на работу приходили люди из далёких деревень, проходя по 15 км и более, оставляя дома маленьких детей. Среди них оказалась и моя бабушка по материнской линии </a:t>
            </a:r>
            <a:r>
              <a:rPr lang="ru-RU" sz="20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Никитина Наталия Никитична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из д. М. </a:t>
            </a:r>
            <a:r>
              <a:rPr lang="ru-RU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Яндуганово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318" r="1420" b="17046"/>
          <a:stretch/>
        </p:blipFill>
        <p:spPr bwMode="auto">
          <a:xfrm>
            <a:off x="251520" y="3525899"/>
            <a:ext cx="6480720" cy="3115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Desktop\картины\surskiy-rbezh-I-1024x676.jpg"/>
          <p:cNvPicPr>
            <a:picLocks noChangeAspect="1" noChangeArrowheads="1"/>
          </p:cNvPicPr>
          <p:nvPr/>
        </p:nvPicPr>
        <p:blipFill rotWithShape="1">
          <a:blip r:embed="rId5" cstate="print"/>
          <a:srcRect t="14299" b="14510"/>
          <a:stretch/>
        </p:blipFill>
        <p:spPr bwMode="auto">
          <a:xfrm>
            <a:off x="1115616" y="4437112"/>
            <a:ext cx="4320480" cy="2173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возврат 4">
            <a:hlinkClick r:id="rId6" action="ppaction://hlinksldjump" highlightClick="1"/>
          </p:cNvPr>
          <p:cNvSpPr/>
          <p:nvPr/>
        </p:nvSpPr>
        <p:spPr>
          <a:xfrm>
            <a:off x="8351912" y="6597352"/>
            <a:ext cx="792088" cy="260648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D:\Desktop\картины\Lenovo_A1000_IMG_20200208_1059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4104456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312603" y="116632"/>
            <a:ext cx="8504560" cy="889570"/>
          </a:xfrm>
          <a:noFill/>
          <a:ln>
            <a:noFill/>
          </a:ln>
        </p:spPr>
        <p:txBody>
          <a:bodyPr/>
          <a:lstStyle/>
          <a:p>
            <a:pPr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Бабушка по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линии матери – 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Никитина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Наталия Никитична (1910-1991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7178" name="Содержимое 2"/>
          <p:cNvSpPr>
            <a:spLocks noGrp="1"/>
          </p:cNvSpPr>
          <p:nvPr>
            <p:ph idx="1"/>
          </p:nvPr>
        </p:nvSpPr>
        <p:spPr>
          <a:xfrm>
            <a:off x="4283968" y="1052736"/>
            <a:ext cx="4104456" cy="5688632"/>
          </a:xfrm>
          <a:solidFill>
            <a:srgbClr val="FFFFFF">
              <a:alpha val="63922"/>
            </a:srgbClr>
          </a:solidFill>
          <a:effectLst>
            <a:softEdge rad="635000"/>
          </a:effectLst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             </a:t>
            </a:r>
            <a:r>
              <a:rPr lang="ru-RU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Жила бабушка на квартире у местных. А зима в 1941 г. была суровой, и она сильно заболела, на спине появились более 40 фурункул. Мороз доходил и до 40</a:t>
            </a:r>
            <a:r>
              <a:rPr lang="en-US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ºC</a:t>
            </a:r>
            <a:r>
              <a:rPr lang="ru-RU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. Это был тяжёлый труд. В то время и тёплой одежды не было. Были и трагические случаи от обморожения. Земля замерзла  к тому времени. Рыли </a:t>
            </a:r>
            <a:r>
              <a:rPr lang="ru-RU" sz="200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клинами</a:t>
            </a:r>
            <a:r>
              <a:rPr lang="ru-RU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, долбили землю ломами, использовали кувалды. После завершения работ вернулась в свою деревню. До выхода на пенсию трудилась в школе </a:t>
            </a:r>
            <a:r>
              <a:rPr lang="ru-RU" sz="200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техслужащей</a:t>
            </a:r>
            <a:r>
              <a:rPr lang="ru-RU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.</a:t>
            </a:r>
          </a:p>
          <a:p>
            <a:pPr marL="0" indent="0">
              <a:buFont typeface="Arial" charset="0"/>
              <a:buNone/>
            </a:pPr>
            <a:r>
              <a:rPr lang="ru-RU" sz="2000" dirty="0" smtClean="0">
                <a:latin typeface="Trebuchet MS" pitchFamily="34" charset="0"/>
                <a:cs typeface="Arial" charset="0"/>
              </a:rPr>
              <a:t> </a:t>
            </a:r>
          </a:p>
        </p:txBody>
      </p:sp>
      <p:sp>
        <p:nvSpPr>
          <p:cNvPr id="7180" name="TextBox 8"/>
          <p:cNvSpPr txBox="1">
            <a:spLocks noChangeArrowheads="1"/>
          </p:cNvSpPr>
          <p:nvPr/>
        </p:nvSpPr>
        <p:spPr bwMode="auto">
          <a:xfrm>
            <a:off x="0" y="6093296"/>
            <a:ext cx="14401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Бабушка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Управляющая кнопка: возврат 6">
            <a:hlinkClick r:id="rId8" action="ppaction://hlinksldjump" highlightClick="1"/>
          </p:cNvPr>
          <p:cNvSpPr/>
          <p:nvPr/>
        </p:nvSpPr>
        <p:spPr>
          <a:xfrm>
            <a:off x="8351912" y="6597352"/>
            <a:ext cx="792088" cy="260648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esktop\regnum_picture_1556537371108429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5616624" cy="4058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bg1">
                <a:lumMod val="75000"/>
                <a:alpha val="6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064896" cy="1368152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Обелиск на месте строительства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Казанско-Сурского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рубежа                         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14" name="Управляющая кнопка: возврат 13">
            <a:hlinkClick r:id="rId3" action="ppaction://hlinksldjump" highlightClick="1"/>
          </p:cNvPr>
          <p:cNvSpPr/>
          <p:nvPr/>
        </p:nvSpPr>
        <p:spPr>
          <a:xfrm>
            <a:off x="8423920" y="6597352"/>
            <a:ext cx="720080" cy="260648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5301208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Открыт 4 мая  2010 г. около д. </a:t>
            </a:r>
            <a:r>
              <a:rPr lang="ru-RU" dirty="0" err="1" smtClean="0"/>
              <a:t>Шопки</a:t>
            </a:r>
            <a:r>
              <a:rPr lang="ru-RU" dirty="0" smtClean="0"/>
              <a:t> </a:t>
            </a:r>
            <a:r>
              <a:rPr lang="ru-RU" dirty="0" err="1" smtClean="0"/>
              <a:t>Мариинско-Посадского</a:t>
            </a:r>
            <a:r>
              <a:rPr lang="ru-RU" dirty="0" smtClean="0"/>
              <a:t> района ЧР на границе Октябрьского и </a:t>
            </a:r>
            <a:r>
              <a:rPr lang="ru-RU" dirty="0" err="1" smtClean="0"/>
              <a:t>Карабашского</a:t>
            </a:r>
            <a:r>
              <a:rPr lang="ru-RU" dirty="0" smtClean="0"/>
              <a:t> сельских поселений.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352928" cy="1152128"/>
          </a:xfrm>
          <a:noFill/>
        </p:spPr>
        <p:txBody>
          <a:bodyPr/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Бабушка по отцовской линии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Елена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Виссарионовна Яковлева (1900-1973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222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4032448" cy="5616624"/>
          </a:xfrm>
          <a:noFill/>
        </p:spPr>
        <p:txBody>
          <a:bodyPr/>
          <a:lstStyle/>
          <a:p>
            <a:pPr marL="0" indent="0">
              <a:buFont typeface="Arial" charset="0"/>
              <a:buNone/>
            </a:pPr>
            <a:endParaRPr lang="ru-RU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 typeface="Arial" charset="0"/>
              <a:buNone/>
            </a:pPr>
            <a:endParaRPr lang="ru-RU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Она для нас, шестерых внуков, была няней. Родители работали в совхозе,  детского сада в деревне не было. Бабушка работала в колхозе разнорабочей до самого выхода на пенсию. В годы войны вместе с односельчанами трудилась на поле, вязала носки и варежки солдатам.</a:t>
            </a:r>
          </a:p>
        </p:txBody>
      </p:sp>
      <p:pic>
        <p:nvPicPr>
          <p:cNvPr id="6" name="Picture 4" descr="D:\Desktop\картины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273190"/>
            <a:ext cx="4752528" cy="4892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8495928" y="6597352"/>
            <a:ext cx="648072" cy="260648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3528" y="176153"/>
            <a:ext cx="775801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Обе мои бабушки награждены медалью «За доблестный труд в Великой Отечественной войне 1941-1945 г.г.»</a:t>
            </a:r>
          </a:p>
          <a:p>
            <a:pPr>
              <a:buFont typeface="Arial" charset="0"/>
              <a:buNone/>
            </a:pPr>
            <a:endParaRPr lang="ru-RU" sz="2000" b="1" i="1" dirty="0" smtClean="0">
              <a:latin typeface="+mj-lt"/>
            </a:endParaRPr>
          </a:p>
          <a:p>
            <a:pPr>
              <a:buFont typeface="Arial" charset="0"/>
              <a:buNone/>
            </a:pPr>
            <a:r>
              <a:rPr lang="ru-RU" sz="2000" b="1" i="1" dirty="0" smtClean="0">
                <a:latin typeface="+mj-lt"/>
              </a:rPr>
              <a:t>  </a:t>
            </a:r>
            <a:endParaRPr lang="ru-RU" sz="2000" i="1" dirty="0">
              <a:latin typeface="+mj-lt"/>
            </a:endParaRPr>
          </a:p>
        </p:txBody>
      </p:sp>
      <p:pic>
        <p:nvPicPr>
          <p:cNvPr id="2050" name="Picture 2" descr="https://avatars.mds.yandex.net/get-zen_doc/1582279/pub_5dd6e33b3112ab60c73560c1_5ddc36caf2c2912a0dd2b25c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44824"/>
            <a:ext cx="3859326" cy="332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16534" y="5359891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</a:rPr>
              <a:t>«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</a:rPr>
              <a:t>Ты шла, затаив свое горе,</a:t>
            </a:r>
            <a:br>
              <a:rPr lang="ru-RU" b="1" i="1" dirty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</a:rPr>
            </a:b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</a:rPr>
              <a:t>Суровым путем трудовым.</a:t>
            </a:r>
            <a:br>
              <a:rPr lang="ru-RU" b="1" i="1" dirty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</a:rPr>
            </a:b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</a:rPr>
              <a:t>Весь фронт, что от моря до моря,</a:t>
            </a:r>
            <a:br>
              <a:rPr lang="ru-RU" b="1" i="1" dirty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</a:rPr>
            </a:b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</a:rPr>
              <a:t>Кормила ты хлебом своим».</a:t>
            </a:r>
          </a:p>
          <a:p>
            <a:pPr algn="ctr">
              <a:buFont typeface="Arial" charset="0"/>
              <a:buNone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</a:rPr>
              <a:t>                     (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rebuchet MS" pitchFamily="34" charset="0"/>
              </a:rPr>
              <a:t>М.Исаковский</a:t>
            </a:r>
            <a:r>
              <a:rPr lang="ru-RU" b="1" i="1" dirty="0">
                <a:latin typeface="Trebuchet MS" pitchFamily="34" charset="0"/>
              </a:rPr>
              <a:t>)</a:t>
            </a:r>
          </a:p>
        </p:txBody>
      </p:sp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8423920" y="6597352"/>
            <a:ext cx="720080" cy="260648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528" y="5482904"/>
            <a:ext cx="7631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517232"/>
            <a:ext cx="7056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Моих бабушек уже давно нет. Спасибо им за мирное небо над головой! Их труд приблизил час Победы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! Низкий им поклон! Мы помним и гордимся вами!</a:t>
            </a:r>
          </a:p>
        </p:txBody>
      </p:sp>
      <p:pic>
        <p:nvPicPr>
          <p:cNvPr id="1026" name="Picture 2" descr="D:\Desktop\DSC006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6982082" cy="4248472"/>
          </a:xfrm>
          <a:prstGeom prst="rect">
            <a:avLst/>
          </a:prstGeom>
          <a:noFill/>
          <a:effectLst/>
        </p:spPr>
      </p:pic>
      <p:sp>
        <p:nvSpPr>
          <p:cNvPr id="7" name="TextBox 6"/>
          <p:cNvSpPr txBox="1"/>
          <p:nvPr/>
        </p:nvSpPr>
        <p:spPr>
          <a:xfrm>
            <a:off x="467544" y="188640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Мы помним! Мы гордимся!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Управляющая кнопка: возврат 7">
            <a:hlinkClick r:id="rId4" action="ppaction://hlinksldjump" highlightClick="1"/>
          </p:cNvPr>
          <p:cNvSpPr/>
          <p:nvPr/>
        </p:nvSpPr>
        <p:spPr>
          <a:xfrm>
            <a:off x="8351912" y="6597352"/>
            <a:ext cx="792088" cy="260648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3019</TotalTime>
  <Words>538</Words>
  <Application>Microsoft Office PowerPoint</Application>
  <PresentationFormat>Экран (4:3)</PresentationFormat>
  <Paragraphs>74</Paragraphs>
  <Slides>11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 Цель: обоснование вклада моих бабушек в          победу  над фашизмом. Задача: показать, как война отразилась на их        судьбах.                           </vt:lpstr>
      <vt:lpstr>   У войны не женское лицо</vt:lpstr>
      <vt:lpstr>Слайд 4</vt:lpstr>
      <vt:lpstr>Бабушка по линии матери –  Никитина Наталия Никитична (1910-1991)</vt:lpstr>
      <vt:lpstr> Обелиск на месте строительства Казанско-Сурского рубежа                              </vt:lpstr>
      <vt:lpstr>Бабушка по отцовской линии –  Елена Виссарионовна Яковлева (1900-1973)  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387</cp:revision>
  <dcterms:created xsi:type="dcterms:W3CDTF">2020-02-07T10:43:04Z</dcterms:created>
  <dcterms:modified xsi:type="dcterms:W3CDTF">2020-04-22T15:55:50Z</dcterms:modified>
</cp:coreProperties>
</file>