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83AEBA-B7CE-49FF-B431-40BB57EAF53F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29675D-41EE-40DD-9158-378717ACA0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8583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Мы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рядом с бабушкой!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Николаевой </a:t>
            </a:r>
            <a:r>
              <a:rPr lang="ru-RU" dirty="0" err="1" smtClean="0">
                <a:solidFill>
                  <a:srgbClr val="FF0000"/>
                </a:solidFill>
              </a:rPr>
              <a:t>Миланы</a:t>
            </a:r>
            <a:r>
              <a:rPr lang="ru-RU" dirty="0" smtClean="0">
                <a:solidFill>
                  <a:srgbClr val="FF0000"/>
                </a:solidFill>
              </a:rPr>
              <a:t> Александровны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ученицы 2 класса ( 8 лет)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</a:rPr>
              <a:t>Бичуринская</a:t>
            </a:r>
            <a:r>
              <a:rPr lang="ru-RU" dirty="0" smtClean="0">
                <a:solidFill>
                  <a:srgbClr val="FF0000"/>
                </a:solidFill>
              </a:rPr>
              <a:t> НШ-ДС»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Мы с моею бабушкой весело живем!</a:t>
            </a:r>
            <a:br>
              <a:rPr lang="ru-RU" sz="2800" b="1" dirty="0" smtClean="0"/>
            </a:br>
            <a:r>
              <a:rPr lang="ru-RU" sz="2800" b="1" dirty="0" smtClean="0"/>
              <a:t>Под гармошку с бабушкой песенки поем.</a:t>
            </a:r>
            <a:endParaRPr lang="ru-RU" sz="2800" b="1" dirty="0"/>
          </a:p>
        </p:txBody>
      </p:sp>
      <p:pic>
        <p:nvPicPr>
          <p:cNvPr id="1026" name="Picture 2" descr="C:\Users\1\Desktop\для информации 2020\IMG-2020101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282" y="2357430"/>
            <a:ext cx="5731551" cy="381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Я на праздник бабушку поздравляю с радостью.</a:t>
            </a:r>
            <a:br>
              <a:rPr lang="ru-RU" sz="2800" b="1" dirty="0" smtClean="0"/>
            </a:br>
            <a:r>
              <a:rPr lang="ru-RU" sz="2800" b="1" dirty="0" smtClean="0"/>
              <a:t>И сама подарочки мастерю я бабушке.</a:t>
            </a:r>
            <a:endParaRPr lang="ru-RU" sz="2800" b="1" dirty="0"/>
          </a:p>
        </p:txBody>
      </p:sp>
      <p:pic>
        <p:nvPicPr>
          <p:cNvPr id="2050" name="Picture 2" descr="C:\Users\1\Desktop\для информации 2020\IMG-20201014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40320"/>
            <a:ext cx="5712373" cy="428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Я любимой бабушке помогаю тоже.</a:t>
            </a:r>
            <a:br>
              <a:rPr lang="ru-RU" sz="2800" b="1" dirty="0" smtClean="0"/>
            </a:br>
            <a:r>
              <a:rPr lang="ru-RU" sz="2800" b="1" dirty="0" smtClean="0"/>
              <a:t>Ведь здоровье бабушки мне всего дороже.</a:t>
            </a:r>
            <a:endParaRPr lang="ru-RU" sz="2800" b="1" dirty="0"/>
          </a:p>
        </p:txBody>
      </p:sp>
      <p:pic>
        <p:nvPicPr>
          <p:cNvPr id="1026" name="Picture 2" descr="C:\Users\Надежда Анатольевна\Desktop\Надежде Анатольевне\IMG-2020101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23648"/>
            <a:ext cx="5734603" cy="4300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 Анатольевна\Desktop\Надежде Анатольевне\IMG-20201015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214" y="1556793"/>
            <a:ext cx="6357078" cy="476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Всей семьей на День Победы к памятнику ходим, </a:t>
            </a:r>
            <a:br>
              <a:rPr lang="ru-RU" sz="2800" b="1" dirty="0" smtClean="0"/>
            </a:br>
            <a:r>
              <a:rPr lang="ru-RU" sz="2800" b="1" dirty="0" smtClean="0"/>
              <a:t>И цветы несем живые воинам Победы.</a:t>
            </a:r>
            <a:endParaRPr lang="ru-RU" sz="2800" b="1" dirty="0"/>
          </a:p>
        </p:txBody>
      </p:sp>
      <p:pic>
        <p:nvPicPr>
          <p:cNvPr id="1026" name="Picture 2" descr="C:\Users\Надежда Анатольевна\Desktop\Надежде Анатольевне\IMG-20201015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77654"/>
            <a:ext cx="5662595" cy="424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Бабушка моя артистка, </a:t>
            </a:r>
            <a:r>
              <a:rPr lang="ru-RU" sz="2800" b="1" dirty="0" err="1" smtClean="0"/>
              <a:t>музыкантка</a:t>
            </a:r>
            <a:r>
              <a:rPr lang="ru-RU" sz="2800" b="1" dirty="0" smtClean="0"/>
              <a:t> и шутница.</a:t>
            </a:r>
            <a:br>
              <a:rPr lang="ru-RU" sz="2800" b="1" dirty="0" smtClean="0"/>
            </a:br>
            <a:r>
              <a:rPr lang="ru-RU" sz="2800" b="1" dirty="0" smtClean="0"/>
              <a:t>Вот бы мне, как бабушка, вырасти скорей.</a:t>
            </a:r>
            <a:endParaRPr lang="ru-RU" sz="2800" b="1" dirty="0"/>
          </a:p>
        </p:txBody>
      </p:sp>
      <p:pic>
        <p:nvPicPr>
          <p:cNvPr id="2050" name="Picture 2" descr="C:\Users\Надежда Анатольевна\Desktop\Надежде Анатольевне\DSC_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Бабушка, любимая, вечно ты живи!</a:t>
            </a:r>
            <a:br>
              <a:rPr lang="ru-RU" sz="2800" b="1" dirty="0" smtClean="0"/>
            </a:br>
            <a:r>
              <a:rPr lang="ru-RU" sz="2800" b="1" dirty="0" smtClean="0"/>
              <a:t>И меня, любимую, </a:t>
            </a:r>
            <a:r>
              <a:rPr lang="ru-RU" sz="2800" b="1" smtClean="0"/>
              <a:t>тоже береги.</a:t>
            </a:r>
            <a:endParaRPr lang="ru-RU" sz="2800" b="1"/>
          </a:p>
        </p:txBody>
      </p:sp>
      <p:pic>
        <p:nvPicPr>
          <p:cNvPr id="3074" name="Picture 2" descr="C:\Users\1\Desktop\для информации 2020\IMG-20201014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700" y="2236105"/>
            <a:ext cx="5378169" cy="419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67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Мы рядом с бабушкой!</vt:lpstr>
      <vt:lpstr>Мы с моею бабушкой весело живем! Под гармошку с бабушкой песенки поем.</vt:lpstr>
      <vt:lpstr>Я на праздник бабушку поздравляю с радостью. И сама подарочки мастерю я бабушке.</vt:lpstr>
      <vt:lpstr>Я любимой бабушке помогаю тоже. Ведь здоровье бабушки мне всего дороже.</vt:lpstr>
      <vt:lpstr>Слайд 5</vt:lpstr>
      <vt:lpstr>Всей семьей на День Победы к памятнику ходим,  И цветы несем живые воинам Победы.</vt:lpstr>
      <vt:lpstr>Бабушка моя артистка, музыкантка и шутница. Вот бы мне, как бабушка, вырасти скорей.</vt:lpstr>
      <vt:lpstr>Бабушка, любимая, вечно ты живи! И меня, любимую, тоже береги.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рядом с бабушкой!</dc:title>
  <dc:creator>1</dc:creator>
  <cp:lastModifiedBy>Надежда Анатольевна</cp:lastModifiedBy>
  <cp:revision>8</cp:revision>
  <dcterms:created xsi:type="dcterms:W3CDTF">2020-10-15T02:02:05Z</dcterms:created>
  <dcterms:modified xsi:type="dcterms:W3CDTF">2020-10-15T11:10:51Z</dcterms:modified>
</cp:coreProperties>
</file>