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3B0"/>
    <a:srgbClr val="67C2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7FF86-EDE4-48DD-A651-3EF7FF3E76BC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34E22-01F4-41C8-BF6D-700A62050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092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9144000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743" y="6093296"/>
            <a:ext cx="2090737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2465601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ПРИМЕР ЗАПОЛНЕНИЯ ЗАЯВЛЕНИЯ О РЕГИСТРАЦИИ РОЖДЕНИЯ</a:t>
            </a:r>
            <a:endParaRPr lang="ru-RU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891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1121370"/>
            <a:ext cx="9156700" cy="518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395372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63B0"/>
                </a:solidFill>
              </a:rPr>
              <a:t>ОСУЩЕСТВЛЯЕМ АВТОРИЗАЦИЮ НА ПОРТАЛЕ ГОСУСЛУГ</a:t>
            </a:r>
          </a:p>
        </p:txBody>
      </p:sp>
    </p:spTree>
    <p:extLst>
      <p:ext uri="{BB962C8B-B14F-4D97-AF65-F5344CB8AC3E}">
        <p14:creationId xmlns:p14="http://schemas.microsoft.com/office/powerpoint/2010/main" val="88017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87028"/>
            <a:ext cx="9144000" cy="519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>
            <a:off x="899592" y="2132856"/>
            <a:ext cx="792088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211960" y="980728"/>
            <a:ext cx="0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51520" y="395372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63B0"/>
                </a:solidFill>
              </a:rPr>
              <a:t>ПЕРЕЙДИТЕ В БЛОК «УСЛУГИ». ВЫБЕРЕТЕ РАЗДЕЛ «СЕМЬЯ И ДЕТИ» </a:t>
            </a:r>
          </a:p>
        </p:txBody>
      </p:sp>
    </p:spTree>
    <p:extLst>
      <p:ext uri="{BB962C8B-B14F-4D97-AF65-F5344CB8AC3E}">
        <p14:creationId xmlns:p14="http://schemas.microsoft.com/office/powerpoint/2010/main" val="4217691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9" b="20658"/>
          <a:stretch/>
        </p:blipFill>
        <p:spPr bwMode="auto">
          <a:xfrm>
            <a:off x="0" y="1700808"/>
            <a:ext cx="9108504" cy="410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764704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63B0"/>
                </a:solidFill>
              </a:rPr>
              <a:t>В БЛОКЕ «ПОПУЛЯРНЫЕ УСЛУГИ» ВЫБИРАЕМ «РЕГИСТРАЦИЯ РОЖДЕНИЯ»</a:t>
            </a:r>
            <a:endParaRPr lang="ru-RU" b="1" dirty="0">
              <a:solidFill>
                <a:srgbClr val="0063B0"/>
              </a:solidFill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4860032" y="1700808"/>
            <a:ext cx="0" cy="7200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7691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8" b="17419"/>
          <a:stretch/>
        </p:blipFill>
        <p:spPr bwMode="auto">
          <a:xfrm>
            <a:off x="0" y="2082715"/>
            <a:ext cx="9144000" cy="42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439504"/>
            <a:ext cx="8640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0063B0"/>
                </a:solidFill>
              </a:rPr>
              <a:t>ВЫ МОЖЕТЕ ВЫБРАТЬ ФОРМУ РЕГИСТРАЦИИ РОЖДЕНИЯ:</a:t>
            </a:r>
          </a:p>
          <a:p>
            <a:pPr algn="just"/>
            <a:endParaRPr lang="ru-RU" b="1" dirty="0" smtClean="0">
              <a:solidFill>
                <a:srgbClr val="0063B0"/>
              </a:solidFill>
            </a:endParaRPr>
          </a:p>
          <a:p>
            <a:pPr algn="just"/>
            <a:r>
              <a:rPr lang="ru-RU" b="1" dirty="0" smtClean="0">
                <a:solidFill>
                  <a:srgbClr val="0063B0"/>
                </a:solidFill>
              </a:rPr>
              <a:t>- РЕГИСТРАЦИЯ РОЖДЕНИЯ ОТ ДВУХ РОДИТЕЛЕЙ</a:t>
            </a:r>
          </a:p>
          <a:p>
            <a:pPr algn="just"/>
            <a:r>
              <a:rPr lang="ru-RU" b="1" dirty="0" smtClean="0">
                <a:solidFill>
                  <a:srgbClr val="0063B0"/>
                </a:solidFill>
              </a:rPr>
              <a:t>- РЕГИСТРАЦИЯ РОЖДЕНИЯ РЕБЁНКА МАТЕРЬЮ, НЕ СОСТОЯЩЕЙ В БРАКЕ С ОТЦОМ РЕБЁНКА</a:t>
            </a:r>
            <a:endParaRPr lang="ru-RU" b="1" dirty="0">
              <a:solidFill>
                <a:srgbClr val="0063B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691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47"/>
          <a:stretch/>
        </p:blipFill>
        <p:spPr bwMode="auto">
          <a:xfrm>
            <a:off x="0" y="1340768"/>
            <a:ext cx="9144000" cy="5197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406405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0063B0"/>
                </a:solidFill>
              </a:rPr>
              <a:t>ВЫБИРАЕТЕ ТИП ПОЛУЧЕНИЯ УСЛУГИ «ЭЛЕКТРОННАЯ УСЛУГА», ДАЛЕЕ ПЕРЕХОДИТЕ К БЛОКУ «ПОЛУЧИТЬ УСЛУГУ»</a:t>
            </a:r>
            <a:endParaRPr lang="ru-RU" b="1" dirty="0">
              <a:solidFill>
                <a:srgbClr val="0063B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1115616" y="4653136"/>
            <a:ext cx="792088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6444208" y="4149080"/>
            <a:ext cx="0" cy="7200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769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971600" y="620688"/>
            <a:ext cx="0" cy="5616624"/>
          </a:xfrm>
          <a:prstGeom prst="line">
            <a:avLst/>
          </a:prstGeom>
          <a:ln w="76200">
            <a:solidFill>
              <a:srgbClr val="67C2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755576" y="836712"/>
            <a:ext cx="432048" cy="432048"/>
          </a:xfrm>
          <a:prstGeom prst="ellipse">
            <a:avLst/>
          </a:prstGeom>
          <a:solidFill>
            <a:srgbClr val="67C2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691680" y="836712"/>
            <a:ext cx="720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ЗАПОЛНИТЕ ЗАЯВЛЕНИЕ В ЭЛЕКТРОННОМ ВИДЕ, ВНЕСЯ В НЕГО ДАННЫЕ СЛЕДУЮЩИХ ДОКУМЕНТОВ:</a:t>
            </a:r>
          </a:p>
          <a:p>
            <a:endParaRPr lang="ru-RU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паспортов граждан </a:t>
            </a:r>
            <a:r>
              <a:rPr lang="ru-RU" dirty="0" err="1" smtClean="0">
                <a:solidFill>
                  <a:schemeClr val="bg1">
                    <a:lumMod val="50000"/>
                  </a:schemeClr>
                </a:solidFill>
              </a:rPr>
              <a:t>рф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 обоих родителей;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свидетельства о регистрации брака.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55576" y="2708920"/>
            <a:ext cx="432048" cy="432048"/>
          </a:xfrm>
          <a:prstGeom prst="ellipse">
            <a:avLst/>
          </a:prstGeom>
          <a:solidFill>
            <a:srgbClr val="67C2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691680" y="2708920"/>
            <a:ext cx="720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ЗАПИШИТЕСЬ НА ПОСЕЩЕНИЕ ОТДЕЛА ЗАГС</a:t>
            </a:r>
          </a:p>
          <a:p>
            <a:endParaRPr lang="ru-RU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выберите из предложенного списка отдел загс по месту рождения ребенка или по месту жительства одного из родителей, дату и время его посещения.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37" y="4651797"/>
            <a:ext cx="43338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691680" y="4651797"/>
            <a:ext cx="720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ОТПРАВЬТЕ ЗАЯВЛЕНИЕ И ДОЖДИТЕСЬ РЕЗУЛЬТАТОВ ЕГО ПРОВЕРКИ</a:t>
            </a:r>
          </a:p>
          <a:p>
            <a:endParaRPr lang="ru-RU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в ваш личный кабинет на </a:t>
            </a:r>
            <a:r>
              <a:rPr lang="ru-RU" dirty="0" err="1" smtClean="0">
                <a:solidFill>
                  <a:schemeClr val="bg1">
                    <a:lumMod val="50000"/>
                  </a:schemeClr>
                </a:solidFill>
              </a:rPr>
              <a:t>госуслугах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 придёт подтверждение брони на посещение выбранного вами отдела загс. сообщение придет выбранным вами способом: оповещение в мобильном приложении или по электронной почте.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69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233" y="616829"/>
            <a:ext cx="79375" cy="562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701" y="908720"/>
            <a:ext cx="43338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700" y="4869160"/>
            <a:ext cx="43338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91680" y="764704"/>
            <a:ext cx="7200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В ВЫБРАННОЕ ВАМИ ВРЕМЯ ПОСЕТИТЕ ВЫБРАННЫЙ ОТДЕЛ ЗАГС</a:t>
            </a:r>
          </a:p>
          <a:p>
            <a:endParaRPr lang="ru-RU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возьмите оригиналы документов, которые вы указали в заявлении, и медицинское свидетельство о рождении (форма №103/у), выданное медицинской организацией. </a:t>
            </a:r>
          </a:p>
          <a:p>
            <a:endParaRPr lang="ru-RU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присутствие ребёнка необязательно. если родители по каким-либо причинам не имеют возможности лично явиться в отдел загс для оформления свидетельства о рождении ребенка, это могут сделать родственники по нотариально заверенной доверенности или уполномоченное должностное лицо медицинского учреждения, в котором находится ребенок или находилась мать во время родов либо в момент регистрации рождения.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1680" y="4869160"/>
            <a:ext cx="720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ПОЛУЧИТЕ СВИДЕТЕЛЬСТВО О ГОСУДАРСТВЕННОЙ РЕГИСТРАЦИИ РОЖДЕНИЯ</a:t>
            </a:r>
          </a:p>
          <a:p>
            <a:endParaRPr lang="ru-RU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сотрудник загс проверит документы и выдаст вам свидетельство о рождении ребенка.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69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273</Words>
  <Application>Microsoft Office PowerPoint</Application>
  <PresentationFormat>Экран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Иванова Татьяна</dc:creator>
  <cp:lastModifiedBy>Загс1</cp:lastModifiedBy>
  <cp:revision>5</cp:revision>
  <dcterms:created xsi:type="dcterms:W3CDTF">2020-09-04T13:08:22Z</dcterms:created>
  <dcterms:modified xsi:type="dcterms:W3CDTF">2020-09-08T06:23:58Z</dcterms:modified>
</cp:coreProperties>
</file>