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B0"/>
    <a:srgbClr val="67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93296"/>
            <a:ext cx="20907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570" y="2537609"/>
            <a:ext cx="86434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ПРИМЕР ЗАПОЛНЕНИЯ ЗАЯВЛЕНИЯ О РЕГИСТРАЦИИ ЗАКЛЮЧЕНИЯ БРАКА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3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124744"/>
            <a:ext cx="91567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9537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ОСУЩЕСТВЛЯЕМ АВТОРИЗАЦИЮ НА ПОРТАЛЕ ГОСУСЛУГ</a:t>
            </a:r>
          </a:p>
        </p:txBody>
      </p:sp>
    </p:spTree>
    <p:extLst>
      <p:ext uri="{BB962C8B-B14F-4D97-AF65-F5344CB8AC3E}">
        <p14:creationId xmlns:p14="http://schemas.microsoft.com/office/powerpoint/2010/main" val="11210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899592" y="2132856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980728"/>
            <a:ext cx="0" cy="527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3233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ПЕРЕЙДИТЕ В БЛОК «УСЛУГИ». ВЫБЕРЕТЕ РАЗДЕЛ «СЕМЬЯ И ДЕТИ» </a:t>
            </a:r>
          </a:p>
        </p:txBody>
      </p:sp>
    </p:spTree>
    <p:extLst>
      <p:ext uri="{BB962C8B-B14F-4D97-AF65-F5344CB8AC3E}">
        <p14:creationId xmlns:p14="http://schemas.microsoft.com/office/powerpoint/2010/main" val="319405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4"/>
          <a:stretch/>
        </p:blipFill>
        <p:spPr bwMode="auto">
          <a:xfrm>
            <a:off x="971" y="1052736"/>
            <a:ext cx="9143029" cy="519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88224" y="1484784"/>
            <a:ext cx="50405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2005" y="4673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ПЕРЕХОДИТЕ В БЛОК «РЕГИСТРАЦИЯ БРАКА»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27584" y="5013176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0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"/>
          <a:stretch/>
        </p:blipFill>
        <p:spPr bwMode="auto">
          <a:xfrm>
            <a:off x="0" y="1196751"/>
            <a:ext cx="9144000" cy="518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3265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ВЫБИРАЕТЕ ТИП ПОЛУЧЕНИЯ УСЛУГИ «ЭЛЕКТРОННАЯ УСЛУГА», ПЕРЕХОДИТЕ К БЛОКУ «ПОЛУЧИТЬ УСЛУГУ»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15616" y="5085184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372200" y="4005064"/>
            <a:ext cx="0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0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548680"/>
            <a:ext cx="0" cy="5688632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5" y="764704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71600" y="4941168"/>
            <a:ext cx="7920880" cy="648072"/>
          </a:xfrm>
          <a:prstGeom prst="rect">
            <a:avLst/>
          </a:prstGeom>
          <a:solidFill>
            <a:srgbClr val="67C2C2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548680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ЗАПОЛНИТЕ ЗАЯВЛЕНИЕ, ВЫБЕРИТЕ ДАТУ РЕГИСТРАЦИИ БРАКА И ОПЛАТИТЕ ПОШЛИНУ ПРЯМО НА ПОРТАЛЕ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ЗАЯВЛЕНИЕ ПОДАЁТСЯ ОТ ДВУХ ЗАЯВИТЕЛЕЙ. У ОБОИХ ЗАЯВИТЕЛЕЙ ДОЛЖНА БЫТЬ ПОДТВЕРЖДЁННАЯ УЧЁТНАЯ ЗАПИСЬ НА ГОСУСЛУГАХ.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инициатор — тот, кто начал подачу, заполняет в заявлении данные о себе, выбирает загс, дату и время регистрации и отправляет приглашение второму заявителю;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второй заявитель получает на электронную почту пригласительную ссылку, переходит по ней и заполняет свою часть заявления под своей учётной записью;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один из заявителей оплачивает госпошлину на портале;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после оплаты госпошлины инициатору нужно вернуться на страницу заявления и отправить его в загс;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всё это нужно успеть за 24 часа: столько держится бронь в загсе.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7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9" b="24848"/>
          <a:stretch/>
        </p:blipFill>
        <p:spPr bwMode="auto">
          <a:xfrm>
            <a:off x="0" y="2060848"/>
            <a:ext cx="9143999" cy="390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16216" y="2060848"/>
            <a:ext cx="57606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47667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 КОНЦЕ ФОРМЫ ВПИШИТЕ СНИЛС И ЭЛЕКТРОННУЮ ПОЧТУ ВТОРОГО ЗАЯВИТЕЛЯ И ОТПРАВЬТЕ ЕМУ ПРИГЛАШЕНИЕ, ЧТОБЫ ОН ИЗ СВОЕГО ЛИЧНОГО КАБИНЕТА ДОБАВИЛ В ЗАЯВЛЕНИЕ СВОИ ДАННЫЕ</a:t>
            </a:r>
            <a:endParaRPr lang="ru-RU" b="1" dirty="0">
              <a:solidFill>
                <a:srgbClr val="0063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0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548680"/>
            <a:ext cx="0" cy="5760640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5" y="2204864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5" y="436624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198884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 ВЫБРАННЫЕ ВАМИ ДАТУ И ВРЕМЯ ЗАРЕГИСТРИРУЙТЕ БРАК В ЗАГСЕ</a:t>
            </a:r>
          </a:p>
          <a:p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возьмите с собой паспорт. в нём должна быть свободная страница для печати загса.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414908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ПОЛУЧИТЕ СВИДЕТЕЛЬСТВО О ГОСУДАРСТВЕННОЙ РЕГИСТРАЦИИ БРАКА</a:t>
            </a:r>
          </a:p>
          <a:p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процедура торжественного бракосочетания и получение свидетельства, как правило, занимают не более часа.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8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0"/>
            <a:ext cx="9144000" cy="3384376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/>
              <a:t>ВНИМАНИЕ!</a:t>
            </a:r>
          </a:p>
          <a:p>
            <a:pPr algn="just"/>
            <a:endParaRPr lang="ru-RU" sz="2000" b="1" dirty="0"/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ДЛЯ ТОГО, ЧТОБЫ УДОСТОВЕРИТЬСЯ, ЧТО ВАШЕ ЗАЯВЛЕНИЕ ДЕЙСТВИТЕЛЬНО ДОШЛО В ВЫБРАННЫЙ ВАМИ ОТДЕЛ ЗАГС, ПОЖАЛУЙСТА, </a:t>
            </a:r>
            <a:r>
              <a:rPr lang="ru-RU" sz="2000" b="1" u="sng" dirty="0"/>
              <a:t>ПОЗВОНИТЕ</a:t>
            </a:r>
            <a:r>
              <a:rPr lang="ru-RU" sz="2000" b="1" dirty="0"/>
              <a:t> ПО ТЕЛЕФОНУ </a:t>
            </a:r>
            <a:r>
              <a:rPr lang="ru-RU" sz="2000" b="1" dirty="0" smtClean="0"/>
              <a:t>ВЫБРАННОГО ЗАГСА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6228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243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Татьяна</dc:creator>
  <cp:lastModifiedBy>Загс 8.</cp:lastModifiedBy>
  <cp:revision>9</cp:revision>
  <dcterms:created xsi:type="dcterms:W3CDTF">2020-09-04T12:10:46Z</dcterms:created>
  <dcterms:modified xsi:type="dcterms:W3CDTF">2020-09-08T11:29:09Z</dcterms:modified>
</cp:coreProperties>
</file>