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B0"/>
    <a:srgbClr val="5B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FD474-C68A-4943-AB0E-3BFF8EA68FF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923DD-340A-4002-B00A-C9C0CCE5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24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923DD-340A-4002-B00A-C9C0CCE5D88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50"/>
            <a:ext cx="91440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743" y="6057478"/>
            <a:ext cx="20907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20486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ПРИМЕР ЗАПОЛНЕНИЯ ЗАЯВЛЕНИЯ О РЕГИСТРАЦИИ УСЫНОВЛЕНИЯ (УДОЧЕРЕНИЯ)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9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0"/>
            <a:ext cx="9144000" cy="3096344"/>
          </a:xfrm>
          <a:prstGeom prst="rect">
            <a:avLst/>
          </a:prstGeom>
          <a:solidFill>
            <a:srgbClr val="006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ЕСЛИ УСЫНОВЛЕННЫЙ РЕБЕНОК НЕ ПЕРВЫЙ В ВАШЕЙ СЕМЬЕ И ВЫ НЕ ПОЛУЧАЛИ МАТЕРИНСКИЙ КАПИТАЛ, ВЫ МОЖЕТЕ ВОСПОЛЬЗОВАТЬСЯ ДАННОЙ УСЛУГОЙ.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6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" y="1052736"/>
            <a:ext cx="91567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9537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ОСУЩЕСТВЛЯЕМ АВТОРИЗАЦИЮ НА ПОРТАЛЕ ГОСУСЛУГ</a:t>
            </a:r>
          </a:p>
        </p:txBody>
      </p:sp>
    </p:spTree>
    <p:extLst>
      <p:ext uri="{BB962C8B-B14F-4D97-AF65-F5344CB8AC3E}">
        <p14:creationId xmlns:p14="http://schemas.microsoft.com/office/powerpoint/2010/main" val="178939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052736"/>
            <a:ext cx="91440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3265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ПЕРЕЙДИТЕ В БЛОК «УСЛУГИ». ВЫБЕРЕТЕ РАЗДЕЛ «СЕМЬЯ И ДЕТИ»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11960" y="90872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83568" y="1988840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69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9"/>
          <a:stretch/>
        </p:blipFill>
        <p:spPr bwMode="auto">
          <a:xfrm>
            <a:off x="0" y="1268760"/>
            <a:ext cx="9143999" cy="519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В РАЗДЕЛЕ ПОПУЛЯРНЫЕ УСЛУГИ ВЫБЕРЕТЕ «РЕГИСТРАЦИЯ УСЫНОВЛЕНИЯ (УДОЧЕРЕНИЯ)»</a:t>
            </a:r>
            <a:endParaRPr lang="ru-RU" b="1" dirty="0">
              <a:solidFill>
                <a:srgbClr val="0063B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5508104" y="4221088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87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" b="39261"/>
          <a:stretch/>
        </p:blipFill>
        <p:spPr bwMode="auto">
          <a:xfrm>
            <a:off x="2087" y="2132856"/>
            <a:ext cx="918855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4868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3B0"/>
                </a:solidFill>
              </a:rPr>
              <a:t>НА СТРАНИЦЕ ВАМ ПРЕДОСТАВЛЕНЫ ДВЕ ФОРМЫ ЗАПОЛНЕНИЯ ЗАЯВЛЕНИЯ</a:t>
            </a:r>
          </a:p>
          <a:p>
            <a:endParaRPr lang="ru-RU" b="1" dirty="0" smtClean="0">
              <a:solidFill>
                <a:srgbClr val="0063B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63B0"/>
                </a:solidFill>
              </a:rPr>
              <a:t>РЕГИСТРАЦИЯ УСЫНОВЛЕНИЯ ИЛИ УДОЧЕРЕНИЯ (ДВОЕ ЗАЯВИТЕЛЕЙ);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63B0"/>
                </a:solidFill>
              </a:rPr>
              <a:t>РЕГИСТРАЦИЯ УСЫНОВЛЕНИЯ ИЛИ УДОЧЕРЕНИЯ (ОДИН ЗАЯВИТЕЛЬ).</a:t>
            </a:r>
            <a:endParaRPr lang="ru-RU" dirty="0">
              <a:solidFill>
                <a:srgbClr val="0063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5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42"/>
          <a:stretch/>
        </p:blipFill>
        <p:spPr bwMode="auto">
          <a:xfrm>
            <a:off x="0" y="1250425"/>
            <a:ext cx="9144000" cy="520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63B0"/>
                </a:solidFill>
              </a:rPr>
              <a:t>В РАЗДЕЛЕ «КАК ПОЛУЧИТЬ УСЛУГУ» ВЫБИРАЕТЕ «ЭЛЕКТРОННАЯ УСЛУГА». ДАЛЕЕ ПЕРЕХОДИТЕ К БЛОКУ «ПОЛУЧИТЬУСЛУГУ»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827584" y="4941168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444208" y="4221088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7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548680"/>
            <a:ext cx="0" cy="5760640"/>
          </a:xfrm>
          <a:prstGeom prst="line">
            <a:avLst/>
          </a:prstGeom>
          <a:ln w="76200">
            <a:solidFill>
              <a:srgbClr val="5B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55576" y="1412776"/>
            <a:ext cx="432048" cy="432048"/>
          </a:xfrm>
          <a:prstGeom prst="ellipse">
            <a:avLst/>
          </a:prstGeom>
          <a:solidFill>
            <a:srgbClr val="5BB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1268760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ЗАПОЛНИТЕ ЗАЯВЛЕНИЕ В ЭЛЕКТРОННОМ ВИДЕ, ВНЕСЯ В НЕГО ДАННЫЕ СЛЕДУЮЩИХ ДОКУМЕНТОВ: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паспортов граждан РФ обоих усыновителей;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свидетельства о заключении брака усыновителей либо одного усыновителя с родителем ребенка, если усыновитель/усыновительница состоит в браке с родителем ребенка;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решения суда об усыновлении/удочерении ребенка, вступившее в законную силу (если дело рассматривалось в судебном порядке);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свидетельства о рождении усыновленного ребенка.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35" y="5013176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91680" y="486916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ЗАПИШИТЕСЬ НА ПОСЕЩЕНИЕ ОТДЕЛА ЗАГС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выберите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из предложенного списка удобный вам отдел ЗАГС, дату и время его посещения.</a:t>
            </a:r>
          </a:p>
        </p:txBody>
      </p:sp>
    </p:spTree>
    <p:extLst>
      <p:ext uri="{BB962C8B-B14F-4D97-AF65-F5344CB8AC3E}">
        <p14:creationId xmlns:p14="http://schemas.microsoft.com/office/powerpoint/2010/main" val="2206353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8" b="38175"/>
          <a:stretch/>
        </p:blipFill>
        <p:spPr bwMode="auto">
          <a:xfrm>
            <a:off x="0" y="2447252"/>
            <a:ext cx="9144000" cy="321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7853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СУПРУГИ ЗАПОЛНЯЮТ СОВМЕСТНОЕ ЗАЯВЛЕНИЕ КАЖДЫЙ В СВОЕМ ЛИЧНОМ КАБИНЕТЕ ЕДИНОГО ПОРТАЛА.</a:t>
            </a:r>
          </a:p>
          <a:p>
            <a:pPr algn="just"/>
            <a:endParaRPr lang="ru-RU" b="1" dirty="0" smtClean="0">
              <a:solidFill>
                <a:srgbClr val="0063B0"/>
              </a:solidFill>
            </a:endParaRPr>
          </a:p>
          <a:p>
            <a:pPr algn="just"/>
            <a:r>
              <a:rPr lang="ru-RU" b="1" dirty="0" smtClean="0">
                <a:solidFill>
                  <a:srgbClr val="0063B0"/>
                </a:solidFill>
              </a:rPr>
              <a:t>ВПИШИТЕ СНИЛС И ЭЛЕКТРОННУЮ ПОЧТУ ВТОРОГО ЗАЯВИТЕЛЯ И ОТПРАВЬТЕ ЕМУ ПРИГЛАШЕНИЕ, ЧТОБЫ ОН ИЗ СВОЕГО ЛИЧНОГО КАБИНЕТА ДОБАВИЛ В ЗАЯВЛЕНИЕ СВОИ ДАННЫЕ.</a:t>
            </a:r>
            <a:endParaRPr lang="ru-RU" b="1" dirty="0">
              <a:solidFill>
                <a:srgbClr val="0063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33" y="547688"/>
            <a:ext cx="79375" cy="576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6" y="1412776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1268760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ОТПРАВЬТЕ ЗАЯВЛЕНИЕ И ДОЖДИТЕСЬ РЕЗУЛЬТАТОВ ЕГО ПРОВЕРКИ</a:t>
            </a:r>
          </a:p>
          <a:p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указанные вами данные будут проверены, и в ваш личный кабинет на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госуслугах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придёт подтверждение брони на посещение выбранного вами отдела загс. сообщение придет выбранным вами способом: оповещение в мобильном приложении или по электронной почте.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5" y="3648075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3431381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 ВЫБРАННОЕ ВРЕМЯ ПОСЕТИТЕ ВЫБРАННЫЙ ВАМИ ОТДЕЛ ЗАГС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не забудьте взять оригиналы документов, указанных в заявлении. присутствие ребёнка необязательно.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75" y="5013176"/>
            <a:ext cx="433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4869160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ПОЛУЧИТЕ СВИДЕТЕЛЬСТВО О ГОСУДАРСТВЕННОЙ РЕГИСТРАЦИИ УСЫНОВЛЕНИЯ (УДОЧЕРЕНИЯ)</a:t>
            </a:r>
          </a:p>
          <a:p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сотрудник загс проверит поданные вами документы и выдаст свидетельство о государственной регистрации усыновления (удочерения).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62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315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Татьяна</dc:creator>
  <cp:lastModifiedBy>Загс1</cp:lastModifiedBy>
  <cp:revision>3</cp:revision>
  <dcterms:created xsi:type="dcterms:W3CDTF">2020-09-08T06:32:57Z</dcterms:created>
  <dcterms:modified xsi:type="dcterms:W3CDTF">2020-09-08T06:56:43Z</dcterms:modified>
</cp:coreProperties>
</file>