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B0"/>
    <a:srgbClr val="5B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20486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ПРИМЕР ЗАПОЛНЕНИЯ ЗАЯВЛЕНИЯ О ГОСУДАРСТВЕННОЙ РЕГИСТРАЦИИ УСТАНОВЛЕНИЯ ОТЦОВСТВА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43" y="6021288"/>
            <a:ext cx="20907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8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937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3" y="141277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УКАЗАННЫЕ ВАМИ В ЗАЯВЛЕНИИ ДАТУ И ВРЕМЯ ПОСЕТИТЕ ВЫБРАННЫЙ ОРГАН ЗАГС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 забудьте взять оригиналы документов, указанных в заявлении. присутствие ребёнка необязательно.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3" y="357301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342900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ПОЛУЧИТЕ СВИДЕТЕЛЬСТВО О ГОСУДАРСТВЕННОЙ РЕГИСТРАЦИИ УСТАНОВЛЕНИЯ ОТЦОВСТВА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сотрудник загс проверит поданные вами документы и выдаст свидетельство о государственной регистрации отцовства.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4824"/>
            <a:ext cx="9144000" cy="2880320"/>
          </a:xfrm>
          <a:prstGeom prst="rect">
            <a:avLst/>
          </a:prstGeom>
          <a:solidFill>
            <a:srgbClr val="006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ЕСЛИ ГОСУДАРСТВЕННАЯ РЕГИСТРАЦИЯ УСТАНОВЛЕНИЯ ОТЦОВСТВА ПРОИЗВОДИТСЯ В ОТНОШЕНИИ ЛИЦА, ДОСТИГШЕГО СОВЕРШЕННОЛЕТИЯ КО ДНЮ ПОДАЧИ ЗАЯВЛЕНИЯ ОБ УСТАНОВЛЕНИИ ОТЦОВСТВА, НЕОБХОДИМО ЕГО ПИСЬМЕННОЕ СОГЛАСИЕ.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" b="44286"/>
          <a:stretch/>
        </p:blipFill>
        <p:spPr bwMode="auto">
          <a:xfrm>
            <a:off x="0" y="1268760"/>
            <a:ext cx="911264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3B0"/>
                </a:solidFill>
              </a:rPr>
              <a:t>ТАКЖЕ ВЫ МОЖЕТЕ ВВЕСТИ СВОЙ ЗАПРОС НА ГЛАВНОЙ СТРАНИЦЕ САЙТА</a:t>
            </a:r>
            <a:endParaRPr lang="ru-RU" b="1" dirty="0">
              <a:solidFill>
                <a:srgbClr val="0063B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r="1474" b="22357"/>
          <a:stretch/>
        </p:blipFill>
        <p:spPr bwMode="auto">
          <a:xfrm>
            <a:off x="-36512" y="3573016"/>
            <a:ext cx="9180512" cy="31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95536" y="2564904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0" y="5006204"/>
            <a:ext cx="1676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1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567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673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3B0"/>
                </a:solidFill>
              </a:rPr>
              <a:t>ОСУЩЕСТВЛЯЕМ АВТОРИЗАЦИЮ НА ПОРТАЛЕ ГОСУСЛУГ</a:t>
            </a:r>
          </a:p>
        </p:txBody>
      </p:sp>
    </p:spTree>
    <p:extLst>
      <p:ext uri="{BB962C8B-B14F-4D97-AF65-F5344CB8AC3E}">
        <p14:creationId xmlns:p14="http://schemas.microsoft.com/office/powerpoint/2010/main" val="61414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21370"/>
            <a:ext cx="912653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9537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3B0"/>
                </a:solidFill>
              </a:rPr>
              <a:t>ПЕРЕХОДИТЕ К БЛОКУ «УСЛУГИ». ОТКРОЕТСЯ ОКНО «КАТАЛОГ УСЛУГ»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836712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3568" y="2204864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3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"/>
          <a:stretch/>
        </p:blipFill>
        <p:spPr bwMode="auto">
          <a:xfrm>
            <a:off x="0" y="1196752"/>
            <a:ext cx="9143999" cy="51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3B0"/>
                </a:solidFill>
              </a:rPr>
              <a:t>В ПОЛЕ ЗАПРОСА ВВЕДИТЕ «УСТАНОВЛЕНИЕ ОТЦОВСТВА»</a:t>
            </a:r>
            <a:endParaRPr lang="ru-RU" b="1" dirty="0">
              <a:solidFill>
                <a:srgbClr val="0063B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7544" y="2780928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1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"/>
          <a:stretch/>
        </p:blipFill>
        <p:spPr bwMode="auto">
          <a:xfrm>
            <a:off x="-26608" y="1099070"/>
            <a:ext cx="9170608" cy="52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3B0"/>
                </a:solidFill>
              </a:rPr>
              <a:t>В РЕЗУЛЬТАТЕ ПОИСКА ПОЯВИТСЯ БЛОК «ГОСУДАРСТВЕННАЯ РЕГИСТРАЦИЯ УСТАНОВЛЕНИЯ ОТЦОВСТВА»</a:t>
            </a:r>
            <a:endParaRPr lang="ru-RU" b="1" dirty="0">
              <a:solidFill>
                <a:srgbClr val="0063B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7544" y="3573016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 b="36830"/>
          <a:stretch/>
        </p:blipFill>
        <p:spPr bwMode="auto">
          <a:xfrm>
            <a:off x="3642" y="2924944"/>
            <a:ext cx="9140358" cy="32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3B0"/>
                </a:solidFill>
              </a:rPr>
              <a:t>ВЫ МОЖЕТЕ ВЫБРАТЬ СЛЕДУЮЩИЕ УСЛУГИ:</a:t>
            </a:r>
          </a:p>
          <a:p>
            <a:endParaRPr lang="ru-RU" b="1" dirty="0" smtClean="0">
              <a:solidFill>
                <a:srgbClr val="0063B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63B0"/>
                </a:solidFill>
              </a:rPr>
              <a:t>РЕГИСТРАЦИЯ УСТАНОВЛЕНИЯ ОТЦОВСТВА НА ОСНОВАНИИ РЕШЕНИЯ СУДА;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63B0"/>
                </a:solidFill>
              </a:rPr>
              <a:t>РЕГИСТРАЦИЯ УСТАНОВЛЕНИЯ ОТЦОВСТВА ОТЦОМ И МАТЕРЬЮ РЕБЕНКА, НЕ СОСТОЯЩИХ МЕЖДУ СОБОЙ В БРАКЕ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63B0"/>
                </a:solidFill>
              </a:rPr>
              <a:t>РЕГИСТРАЦИЯ УСТАНОВЛЕНИЯ ОТЦОВСТВА ПО ЗАЯВЛЕНИЮ ОТЦА, НЕ СОСТОЯЩЕГО В БРАКЕ С МАТЕРЬЮ РЕБЕНКА НА МОМЕНТ РОЖДЕНИЯ РЕБЕНКА</a:t>
            </a:r>
            <a:endParaRPr lang="ru-RU" b="1" dirty="0">
              <a:solidFill>
                <a:srgbClr val="0063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2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"/>
          <a:stretch/>
        </p:blipFill>
        <p:spPr bwMode="auto">
          <a:xfrm>
            <a:off x="8400" y="1196752"/>
            <a:ext cx="9135600" cy="51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3B0"/>
                </a:solidFill>
              </a:rPr>
              <a:t>ВЫБИРАЕТЕ ТИП ПОЛУЧЕНИЯ УСЛУГИ «ЭЛЕКТРОННАЯ УСЛУГА», ДАЛЕЕ ПЕРЕХОДИТЕ К БЛОКУ «ПОЛУЧИТЬ УСЛУГУ»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83568" y="5661248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444208" y="4221088"/>
            <a:ext cx="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2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836712"/>
            <a:ext cx="0" cy="4752528"/>
          </a:xfrm>
          <a:prstGeom prst="line">
            <a:avLst/>
          </a:prstGeom>
          <a:ln w="76200">
            <a:solidFill>
              <a:srgbClr val="5B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55576" y="1412776"/>
            <a:ext cx="432048" cy="432048"/>
          </a:xfrm>
          <a:prstGeom prst="ellipse">
            <a:avLst/>
          </a:prstGeom>
          <a:solidFill>
            <a:srgbClr val="5B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1268760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ЗАПОЛНИТЕ ФОРМУ ЗАЯВЛЕНИЯ, ВЫБЕРИТЕ ДАТУ ПОСЕЩЕНИЯ ОРГАНА ЗАГС И ОПЛАТИТЕ ПОШЛИНУ ПРЯМО НА ПОРТАЛЕ. В ЗАЯВЛЕНИЕ ВНЕСИТЕ ДАННЫЕ СЛЕДУЮЩИХ ДОКУМЕНТОВ: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паспорта гражданина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России;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свидетельства о рождении ребёнка;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решение суда об установлении отцовства.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1680" y="414908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ОПЛАТИТЕ ГОСПОШЛИНУ</a:t>
            </a:r>
          </a:p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госпошлину вы можете оплатить на портале в режиме онлайн.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0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1512168"/>
          </a:xfrm>
          <a:prstGeom prst="rect">
            <a:avLst/>
          </a:prstGeom>
          <a:solidFill>
            <a:srgbClr val="006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ОПЛАЧИВАЙТЕ ГОСПОШЛИНУ СО СКИДКОЙ 30%.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С 1 января 2017 года оплачивать пошлины на государственные услуги можно со скидкой 30%.</a:t>
            </a:r>
            <a:endParaRPr lang="ru-RU" b="1" dirty="0" smtClean="0"/>
          </a:p>
          <a:p>
            <a:pPr algn="just"/>
            <a:endParaRPr lang="ru-RU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088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ЧТОБЫ ПОЛУЧИТЬ СКИДКУ: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1. Подайте заявление на услугу через портал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Госуслуг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2. Дождитесь, когда ведомство в Личном кабинете выставит счет на оплату государственной пошлины по вашему заявлению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3. Оплатите пошлину на портале из заявления: появится кнопка Оплатить. Или оплатите пошлину на странице Оплата: чтобы сохранить скидку, введите УИН из электронной квитанции, которую получили при отправке заявления.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ДОСТУПНЫЕ СПОСОБЫ ЭЛЕКТРОННОЙ ОПЛАТЫ НА ГОСУСЛУГАХ: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Банковская карта (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MasterСard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Visa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Мир);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Электронный кошелек (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Webmoney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Яндекс.Деньги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ЭЛПЛАТ, QIWI Кошелек);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Мобильный телефон (Федеральные операторы).</a:t>
            </a:r>
          </a:p>
        </p:txBody>
      </p:sp>
    </p:spTree>
    <p:extLst>
      <p:ext uri="{BB962C8B-B14F-4D97-AF65-F5344CB8AC3E}">
        <p14:creationId xmlns:p14="http://schemas.microsoft.com/office/powerpoint/2010/main" val="1462690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362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Татьяна</dc:creator>
  <cp:lastModifiedBy>Загс 8.</cp:lastModifiedBy>
  <cp:revision>5</cp:revision>
  <dcterms:created xsi:type="dcterms:W3CDTF">2020-09-08T06:58:48Z</dcterms:created>
  <dcterms:modified xsi:type="dcterms:W3CDTF">2020-09-25T08:49:36Z</dcterms:modified>
</cp:coreProperties>
</file>