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65" r:id="rId4"/>
    <p:sldId id="258" r:id="rId5"/>
    <p:sldId id="262" r:id="rId6"/>
    <p:sldId id="259" r:id="rId7"/>
    <p:sldId id="264" r:id="rId8"/>
    <p:sldId id="260" r:id="rId9"/>
    <p:sldId id="261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0C5936C-04DC-4188-AF95-24F037C5BBDE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568595F-98E0-4A17-9DB6-E9EFF3F30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936C-04DC-4188-AF95-24F037C5BBDE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595F-98E0-4A17-9DB6-E9EFF3F30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936C-04DC-4188-AF95-24F037C5BBDE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595F-98E0-4A17-9DB6-E9EFF3F30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0C5936C-04DC-4188-AF95-24F037C5BBDE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595F-98E0-4A17-9DB6-E9EFF3F30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0C5936C-04DC-4188-AF95-24F037C5BBDE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568595F-98E0-4A17-9DB6-E9EFF3F30E0C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0C5936C-04DC-4188-AF95-24F037C5BBDE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568595F-98E0-4A17-9DB6-E9EFF3F30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0C5936C-04DC-4188-AF95-24F037C5BBDE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568595F-98E0-4A17-9DB6-E9EFF3F30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936C-04DC-4188-AF95-24F037C5BBDE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595F-98E0-4A17-9DB6-E9EFF3F30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0C5936C-04DC-4188-AF95-24F037C5BBDE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568595F-98E0-4A17-9DB6-E9EFF3F30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0C5936C-04DC-4188-AF95-24F037C5BBDE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568595F-98E0-4A17-9DB6-E9EFF3F30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0C5936C-04DC-4188-AF95-24F037C5BBDE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568595F-98E0-4A17-9DB6-E9EFF3F30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0C5936C-04DC-4188-AF95-24F037C5BBDE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568595F-98E0-4A17-9DB6-E9EFF3F30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D%D0%B8%D0%BA%D0%BE%D1%82%D0%B8%D0%B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1%D0%BD%D0%B0%D1%84%D1%84_(%D1%82%D0%B0%D0%B1%D0%B0%D0%BA)" TargetMode="External"/><Relationship Id="rId7" Type="http://schemas.openxmlformats.org/officeDocument/2006/relationships/hyperlink" Target="https://ru.wikipedia.org/wiki/%D0%9A%D0%BE%D0%B4%D0%B5%D0%BA%D1%81_%D0%A0%D0%BE%D1%81%D1%81%D0%B8%D0%B9%D1%81%D0%BA%D0%BE%D0%B9_%D0%A4%D0%B5%D0%B4%D0%B5%D1%80%D0%B0%D1%86%D0%B8%D0%B8_%D0%BE%D0%B1_%D0%B0%D0%B4%D0%BC%D0%B8%D0%BD%D0%B8%D1%81%D1%82%D1%80%D0%B0%D1%82%D0%B8%D0%B2%D0%BD%D1%8B%D1%85_%D0%BF%D1%80%D0%B0%D0%B2%D0%BE%D0%BD%D0%B0%D1%80%D1%83%D1%88%D0%B5%D0%BD%D0%B8%D1%8F%D1%85" TargetMode="External"/><Relationship Id="rId2" Type="http://schemas.openxmlformats.org/officeDocument/2006/relationships/hyperlink" Target="https://ru.wikipedia.org/wiki/%D0%91%D0%B5%D0%B7%D0%B4%D1%8B%D0%BC%D0%BD%D1%8B%D0%B9_%D1%82%D0%B0%D0%B1%D0%B0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0%D0%BE%D1%81%D1%81%D0%B8%D1%8F" TargetMode="External"/><Relationship Id="rId5" Type="http://schemas.openxmlformats.org/officeDocument/2006/relationships/hyperlink" Target="https://ru.wikipedia.org/wiki/%D0%A8%D0%B2%D0%B5%D1%86%D0%B8%D1%8F" TargetMode="External"/><Relationship Id="rId4" Type="http://schemas.openxmlformats.org/officeDocument/2006/relationships/hyperlink" Target="https://ru.wikipedia.org/wiki/%D0%96%D0%B5%D0%B2%D0%B0%D1%82%D0%B5%D0%BB%D1%8C%D0%BD%D1%8B%D0%B9_%D1%82%D0%B0%D0%B1%D0%B0%D0%BA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8800" dirty="0" smtClean="0"/>
              <a:t>СНЮС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5013176"/>
            <a:ext cx="5114778" cy="1656184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КНД и ЗП Моргаушского района</a:t>
            </a:r>
          </a:p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Врач-психиатр-нарколог</a:t>
            </a:r>
          </a:p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А.А. Строганов</a:t>
            </a:r>
          </a:p>
          <a:p>
            <a:endParaRPr lang="ru-RU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endParaRPr lang="ru-RU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Моргауши 2019г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Законодательство не успевает за развитием наркобизнеса и табачной промышленности, поэтому только наша общая осведомленность и бдительность поможет защитить и спасти наших детей!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СНЮС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бездымный </a:t>
            </a:r>
            <a:r>
              <a:rPr lang="ru-RU" dirty="0" err="1"/>
              <a:t>никотинсодержащий</a:t>
            </a:r>
            <a:r>
              <a:rPr lang="ru-RU" dirty="0"/>
              <a:t> продукт, который выпускается в разных формах и применяется как </a:t>
            </a:r>
            <a:r>
              <a:rPr lang="ru-RU" b="1" dirty="0"/>
              <a:t>жевательный табак</a:t>
            </a:r>
            <a:r>
              <a:rPr lang="ru-RU" dirty="0"/>
              <a:t>. В его состав входит никотин, вода как увлажнитель, сода для усиления вкуса и соль или сахар как консервант. В некоторые смеси для дополнительного аромата добавляют эфирные масла листья других трав, кусочки ягод и фруктов.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Внешний вид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\Desktop\General-Portion-Open-1024x7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72816"/>
            <a:ext cx="8562801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 употребления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Снюс</a:t>
            </a:r>
            <a:r>
              <a:rPr lang="ru-RU" dirty="0" smtClean="0"/>
              <a:t> выпускается в двух формах – жевательной резинки и леденца. </a:t>
            </a:r>
            <a:r>
              <a:rPr lang="ru-RU" dirty="0" err="1" smtClean="0"/>
              <a:t>Снюс</a:t>
            </a:r>
            <a:r>
              <a:rPr lang="ru-RU" dirty="0" smtClean="0"/>
              <a:t> помещают между верхней (реже — нижней) губой и десной на длительное время — от 30 до 60-70 минут (по данным производителей, от 5 до 30 минут). При этом </a:t>
            </a:r>
            <a:r>
              <a:rPr lang="ru-RU" dirty="0" smtClean="0">
                <a:hlinkClick r:id="rId2" tooltip="Никотин"/>
              </a:rPr>
              <a:t>никотин</a:t>
            </a:r>
            <a:r>
              <a:rPr lang="ru-RU" dirty="0" smtClean="0"/>
              <a:t>  поступает в организм.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19256" cy="4970024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err="1" smtClean="0"/>
              <a:t>Снюс</a:t>
            </a:r>
            <a:r>
              <a:rPr lang="ru-RU" sz="7200" dirty="0" smtClean="0"/>
              <a:t> относится к </a:t>
            </a:r>
            <a:r>
              <a:rPr lang="ru-RU" sz="7200" dirty="0" smtClean="0">
                <a:hlinkClick r:id="rId2" tooltip="Бездымный табак"/>
              </a:rPr>
              <a:t>бездымному табаку</a:t>
            </a:r>
            <a:r>
              <a:rPr lang="ru-RU" sz="7200" dirty="0" smtClean="0"/>
              <a:t> (в эту группу входят также сухой и влажный </a:t>
            </a:r>
            <a:r>
              <a:rPr lang="ru-RU" sz="7200" dirty="0" err="1" smtClean="0">
                <a:hlinkClick r:id="rId3" tooltip="Снафф (табак)"/>
              </a:rPr>
              <a:t>снафф</a:t>
            </a:r>
            <a:r>
              <a:rPr lang="ru-RU" sz="7200" dirty="0" smtClean="0"/>
              <a:t>, </a:t>
            </a:r>
            <a:r>
              <a:rPr lang="ru-RU" sz="7200" dirty="0" smtClean="0">
                <a:hlinkClick r:id="rId4" tooltip="Жевательный табак"/>
              </a:rPr>
              <a:t>жевательный табак</a:t>
            </a:r>
            <a:r>
              <a:rPr lang="ru-RU" sz="7200" dirty="0" smtClean="0"/>
              <a:t> и пр.). Характеризуется как разновидность влажного </a:t>
            </a:r>
            <a:r>
              <a:rPr lang="ru-RU" sz="7200" dirty="0" err="1" smtClean="0"/>
              <a:t>снаффа</a:t>
            </a:r>
            <a:r>
              <a:rPr lang="ru-RU" sz="7200" dirty="0" smtClean="0"/>
              <a:t> с высоким содержанием никотина и низким содержанием канцерогенов. Он известен в </a:t>
            </a:r>
            <a:r>
              <a:rPr lang="ru-RU" sz="7200" dirty="0" smtClean="0">
                <a:hlinkClick r:id="rId5" tooltip="Швеция"/>
              </a:rPr>
              <a:t>Швеции</a:t>
            </a:r>
            <a:r>
              <a:rPr lang="ru-RU" sz="7200" dirty="0" smtClean="0"/>
              <a:t> с 1637 года. В основном он производится и употребляется именно в этой стране (поэтому часто называется </a:t>
            </a:r>
            <a:r>
              <a:rPr lang="ru-RU" sz="7200" i="1" dirty="0" smtClean="0"/>
              <a:t>шведским </a:t>
            </a:r>
            <a:r>
              <a:rPr lang="ru-RU" sz="7200" i="1" dirty="0" err="1" smtClean="0"/>
              <a:t>снюсом</a:t>
            </a:r>
            <a:r>
              <a:rPr lang="ru-RU" sz="7200" dirty="0" smtClean="0"/>
              <a:t>).</a:t>
            </a:r>
          </a:p>
          <a:p>
            <a:r>
              <a:rPr lang="ru-RU" sz="7200" dirty="0" err="1" smtClean="0"/>
              <a:t>Снюс</a:t>
            </a:r>
            <a:r>
              <a:rPr lang="ru-RU" sz="7200" dirty="0" smtClean="0"/>
              <a:t> представлен в </a:t>
            </a:r>
            <a:r>
              <a:rPr lang="ru-RU" sz="7200" dirty="0" smtClean="0">
                <a:hlinkClick r:id="rId6" tooltip="Россия"/>
              </a:rPr>
              <a:t>России</a:t>
            </a:r>
            <a:r>
              <a:rPr lang="ru-RU" sz="7200" dirty="0" smtClean="0"/>
              <a:t> с 2004 года. Несмотря на попытки запрета </a:t>
            </a:r>
            <a:r>
              <a:rPr lang="ru-RU" sz="7200" dirty="0" err="1" smtClean="0"/>
              <a:t>снюса</a:t>
            </a:r>
            <a:r>
              <a:rPr lang="ru-RU" sz="7200" dirty="0" smtClean="0"/>
              <a:t> (запрет всех видов </a:t>
            </a:r>
            <a:r>
              <a:rPr lang="ru-RU" sz="7200" dirty="0" err="1" smtClean="0"/>
              <a:t>некурительного</a:t>
            </a:r>
            <a:r>
              <a:rPr lang="ru-RU" sz="7200" dirty="0" smtClean="0"/>
              <a:t> табака был предусмотрен представленным к первому чтению вариантом табачного закона зимой 2012/13 года), он продолжал продаваться. Окончательный запрет </a:t>
            </a:r>
            <a:r>
              <a:rPr lang="ru-RU" sz="7200" dirty="0" err="1" smtClean="0"/>
              <a:t>снюса</a:t>
            </a:r>
            <a:r>
              <a:rPr lang="ru-RU" sz="7200" dirty="0" smtClean="0"/>
              <a:t> в России введен в декабре 2015 года поправками к закону «Об охране здоровья граждан от воздействия окружающего табачного дыма и последствий потребления табака» и </a:t>
            </a:r>
            <a:r>
              <a:rPr lang="ru-RU" sz="7200" dirty="0" err="1" smtClean="0">
                <a:hlinkClick r:id="rId7" tooltip="Кодекс Российской Федерации об административных правонарушениях"/>
              </a:rPr>
              <a:t>КоАП</a:t>
            </a:r>
            <a:r>
              <a:rPr lang="ru-RU" sz="7200" dirty="0" smtClean="0"/>
              <a:t>, предусматривающими штрафы за его продажу. Однако начиная с февраля 2016 года, </a:t>
            </a:r>
            <a:r>
              <a:rPr lang="ru-RU" sz="7200" dirty="0" err="1" smtClean="0"/>
              <a:t>снюс</a:t>
            </a:r>
            <a:r>
              <a:rPr lang="ru-RU" sz="7200" dirty="0" smtClean="0"/>
              <a:t> начинают ввозить в Россию под видом жевательного табака, соответственно и запрет на его продажу не распространяется.</a:t>
            </a:r>
          </a:p>
          <a:p>
            <a:r>
              <a:rPr lang="ru-RU" sz="7200" b="1" dirty="0" err="1" smtClean="0"/>
              <a:t>Бестабачный</a:t>
            </a:r>
            <a:r>
              <a:rPr lang="ru-RU" sz="7200" b="1" dirty="0" smtClean="0"/>
              <a:t> </a:t>
            </a:r>
            <a:r>
              <a:rPr lang="ru-RU" sz="7200" b="1" dirty="0" err="1" smtClean="0"/>
              <a:t>снюс</a:t>
            </a:r>
            <a:r>
              <a:rPr lang="ru-RU" sz="7200" b="1" dirty="0" smtClean="0"/>
              <a:t> </a:t>
            </a:r>
            <a:r>
              <a:rPr lang="ru-RU" sz="7200" dirty="0" smtClean="0"/>
              <a:t>изготавливается из растительного сырья (древесных волокон, трав) с добавлением, </a:t>
            </a:r>
            <a:r>
              <a:rPr lang="ru-RU" sz="7200" dirty="0" err="1" smtClean="0"/>
              <a:t>ароматизаторов</a:t>
            </a:r>
            <a:r>
              <a:rPr lang="ru-RU" sz="7200" dirty="0" smtClean="0"/>
              <a:t> и никотина. Получил распространение в России после запрета табачного изделия.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Признаки употребления и опьянения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Симптомы и внешние признаки:</a:t>
            </a:r>
            <a:endParaRPr lang="ru-RU" dirty="0" smtClean="0"/>
          </a:p>
          <a:p>
            <a:r>
              <a:rPr lang="ru-RU" dirty="0" smtClean="0"/>
              <a:t>ухудшение дыхательных функций,</a:t>
            </a:r>
          </a:p>
          <a:p>
            <a:r>
              <a:rPr lang="ru-RU" dirty="0" smtClean="0"/>
              <a:t>раздражение слизистой оболочки глаз,</a:t>
            </a:r>
          </a:p>
          <a:p>
            <a:r>
              <a:rPr lang="ru-RU" dirty="0" smtClean="0"/>
              <a:t>головные боли,</a:t>
            </a:r>
          </a:p>
          <a:p>
            <a:r>
              <a:rPr lang="ru-RU" dirty="0" smtClean="0"/>
              <a:t>учащенное сердцебиение,</a:t>
            </a:r>
          </a:p>
          <a:p>
            <a:r>
              <a:rPr lang="ru-RU" dirty="0" smtClean="0"/>
              <a:t>заложенность носа,</a:t>
            </a:r>
          </a:p>
          <a:p>
            <a:r>
              <a:rPr lang="ru-RU" dirty="0" err="1" smtClean="0"/>
              <a:t>першение</a:t>
            </a:r>
            <a:r>
              <a:rPr lang="ru-RU" dirty="0" smtClean="0"/>
              <a:t> в горле, кашель,</a:t>
            </a:r>
          </a:p>
          <a:p>
            <a:r>
              <a:rPr lang="ru-RU" dirty="0" smtClean="0"/>
              <a:t>раздражительность,</a:t>
            </a:r>
          </a:p>
          <a:p>
            <a:r>
              <a:rPr lang="ru-RU" dirty="0" smtClean="0"/>
              <a:t>потеря аппетита, головокружение и тошнота,</a:t>
            </a:r>
          </a:p>
          <a:p>
            <a:r>
              <a:rPr lang="ru-RU" dirty="0" smtClean="0"/>
              <a:t>ухудшение мыслительных процессов, памяти,</a:t>
            </a:r>
          </a:p>
          <a:p>
            <a:r>
              <a:rPr lang="ru-RU" dirty="0" smtClean="0"/>
              <a:t>снижение внимания.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Состояние опьянения схоже с алкогольным, но нет характерного запаха спиртного!</a:t>
            </a:r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Зависимость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одном грамме </a:t>
            </a:r>
            <a:r>
              <a:rPr lang="ru-RU" dirty="0" err="1" smtClean="0"/>
              <a:t>снюса</a:t>
            </a:r>
            <a:r>
              <a:rPr lang="ru-RU" dirty="0" smtClean="0"/>
              <a:t> содержится от 40 до 100 мг никотина, в одной сигарете его содержание 0,8-1 мг. В связи с высокой концентрацией никотина и его прямым поступлением в кровь (минуя дыхательную систему), буквально после первого употребления формируется никотиновая зависимость.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Вред для здоровья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Сосание </a:t>
            </a:r>
            <a:r>
              <a:rPr lang="ru-RU" dirty="0" err="1" smtClean="0"/>
              <a:t>снюса</a:t>
            </a:r>
            <a:r>
              <a:rPr lang="ru-RU" dirty="0" smtClean="0"/>
              <a:t> почти в 100% случаев приводит к появлению неопухолевых поражений слизистой рта. Он вызывает быстрое ее ороговение даже после месяца приема сосательного табака. Это ее состояние является </a:t>
            </a:r>
            <a:r>
              <a:rPr lang="ru-RU" dirty="0" err="1" smtClean="0"/>
              <a:t>предраковым</a:t>
            </a:r>
            <a:r>
              <a:rPr lang="ru-RU" dirty="0" smtClean="0"/>
              <a:t>. Исследования проведенные </a:t>
            </a:r>
            <a:r>
              <a:rPr lang="ru-RU" dirty="0" err="1" smtClean="0"/>
              <a:t>American</a:t>
            </a:r>
            <a:r>
              <a:rPr lang="ru-RU" dirty="0" smtClean="0"/>
              <a:t> </a:t>
            </a:r>
            <a:r>
              <a:rPr lang="ru-RU" dirty="0" err="1" smtClean="0"/>
              <a:t>Cancer</a:t>
            </a:r>
            <a:r>
              <a:rPr lang="ru-RU" dirty="0" smtClean="0"/>
              <a:t> </a:t>
            </a:r>
            <a:r>
              <a:rPr lang="ru-RU" dirty="0" err="1" smtClean="0"/>
              <a:t>Society</a:t>
            </a:r>
            <a:r>
              <a:rPr lang="ru-RU" dirty="0" smtClean="0"/>
              <a:t> показывают, что в </a:t>
            </a:r>
            <a:r>
              <a:rPr lang="ru-RU" dirty="0" err="1" smtClean="0"/>
              <a:t>снюсе</a:t>
            </a:r>
            <a:r>
              <a:rPr lang="ru-RU" dirty="0" smtClean="0"/>
              <a:t> выявляется до 28 канцерогенов.</a:t>
            </a:r>
          </a:p>
          <a:p>
            <a:r>
              <a:rPr lang="ru-RU" dirty="0" smtClean="0"/>
              <a:t>Прием сосательного табака приводит к появлению никотина в крови и способствует </a:t>
            </a:r>
            <a:r>
              <a:rPr lang="ru-RU" dirty="0" err="1" smtClean="0"/>
              <a:t>спазмированию</a:t>
            </a:r>
            <a:r>
              <a:rPr lang="ru-RU" dirty="0" smtClean="0"/>
              <a:t> и сужению сосудов. Такое их состояние повышает риск развития ишемической болезни сердца, артериальной гипертензии, атеросклероза и инсультов.</a:t>
            </a:r>
          </a:p>
          <a:p>
            <a:r>
              <a:rPr lang="ru-RU" dirty="0" err="1" smtClean="0"/>
              <a:t>Снюс</a:t>
            </a:r>
            <a:r>
              <a:rPr lang="ru-RU" dirty="0" smtClean="0"/>
              <a:t> существенно вредит зубам. Постоянное воспаление десен, разрушительное воздействие на эмаль – все эти факторы увеличивают вероятность развития кариеса и пародонтоза, способствуют потемнению и разрушению малых коренных зубов, резцов и клыков.</a:t>
            </a:r>
          </a:p>
          <a:p>
            <a:r>
              <a:rPr lang="ru-RU" dirty="0" smtClean="0"/>
              <a:t>При сосании </a:t>
            </a:r>
            <a:r>
              <a:rPr lang="ru-RU" dirty="0" err="1" smtClean="0"/>
              <a:t>снюса</a:t>
            </a:r>
            <a:r>
              <a:rPr lang="ru-RU" dirty="0" smtClean="0"/>
              <a:t> слизистые желудка и кишечника постоянно подвергаются раздражению, воспаляются и на них могут формироваться эрозии и язвы. Поступление в органы пищеварения канцерогенов повышается вероятность развития рака желудка и кишечника.</a:t>
            </a:r>
          </a:p>
          <a:p>
            <a:r>
              <a:rPr lang="ru-RU" dirty="0" smtClean="0"/>
              <a:t>По данным статистики регулярное и частое употребление любых табачных изделий повышает риск развития импотенции на 65%. Кроме этого, страдает и качество спермы и риск появления проблем с зачатием возрастает на 75%.</a:t>
            </a:r>
          </a:p>
          <a:p>
            <a:r>
              <a:rPr lang="ru-RU" dirty="0" smtClean="0"/>
              <a:t>Прием </a:t>
            </a:r>
            <a:r>
              <a:rPr lang="ru-RU" dirty="0" err="1" smtClean="0"/>
              <a:t>снюса</a:t>
            </a:r>
            <a:r>
              <a:rPr lang="ru-RU" dirty="0" smtClean="0"/>
              <a:t> во время беременности может вызывать преждевременные роды и негативно отражается на развитии плода.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Опасность для детей и подростков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замедление и остановка роста;</a:t>
            </a:r>
          </a:p>
          <a:p>
            <a:pPr lvl="0"/>
            <a:r>
              <a:rPr lang="ru-RU" dirty="0" smtClean="0"/>
              <a:t>нарушение когнитивных процессов;</a:t>
            </a:r>
          </a:p>
          <a:p>
            <a:pPr lvl="0"/>
            <a:r>
              <a:rPr lang="ru-RU" dirty="0" smtClean="0"/>
              <a:t>ухудшение концентрации внимания и памяти;</a:t>
            </a:r>
          </a:p>
          <a:p>
            <a:pPr lvl="0"/>
            <a:r>
              <a:rPr lang="ru-RU" dirty="0" smtClean="0"/>
              <a:t>повышенная раздражительность и агрессивность;</a:t>
            </a:r>
          </a:p>
          <a:p>
            <a:pPr lvl="0"/>
            <a:r>
              <a:rPr lang="ru-RU" dirty="0" smtClean="0"/>
              <a:t>ослабление иммунитета и повышенная восприимчивость к инфекционным заболеваниям;</a:t>
            </a:r>
          </a:p>
          <a:p>
            <a:pPr lvl="0"/>
            <a:r>
              <a:rPr lang="ru-RU" dirty="0" smtClean="0"/>
              <a:t>более высокий риск развития онкологических заболеваний полости рта, желудка и поджелудочной железы.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68</TotalTime>
  <Words>251</Words>
  <Application>Microsoft Office PowerPoint</Application>
  <PresentationFormat>Экран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СНЮС</vt:lpstr>
      <vt:lpstr>СНЮС</vt:lpstr>
      <vt:lpstr>Внешний вид</vt:lpstr>
      <vt:lpstr>Способ употребления</vt:lpstr>
      <vt:lpstr>Законность</vt:lpstr>
      <vt:lpstr>Признаки употребления и опьянения</vt:lpstr>
      <vt:lpstr>Зависимость</vt:lpstr>
      <vt:lpstr>Вред для здоровья</vt:lpstr>
      <vt:lpstr>Опасность для детей и подростков</vt:lpstr>
      <vt:lpstr>Заключение…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СНЮС</dc:title>
  <dc:creator>Админ</dc:creator>
  <cp:lastModifiedBy>Колесникова А.Л.</cp:lastModifiedBy>
  <cp:revision>7</cp:revision>
  <dcterms:created xsi:type="dcterms:W3CDTF">2019-12-26T06:01:42Z</dcterms:created>
  <dcterms:modified xsi:type="dcterms:W3CDTF">2019-12-26T10:34:23Z</dcterms:modified>
</cp:coreProperties>
</file>