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92" y="-10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0" descr="фон для презентаци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7" b="3733"/>
          <a:stretch/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57163" y="250032"/>
            <a:ext cx="7288212" cy="263604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kumimoji="1"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kumimoji="1"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kumimoji="1"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kumimoji="1"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ru-RU" sz="2800" dirty="0" smtClean="0">
                <a:solidFill>
                  <a:schemeClr val="bg1"/>
                </a:solidFill>
              </a:rPr>
              <a:t/>
            </a:r>
            <a:br>
              <a:rPr kumimoji="1" lang="ru-RU" sz="2800" dirty="0" smtClean="0">
                <a:solidFill>
                  <a:schemeClr val="bg1"/>
                </a:solidFill>
              </a:rPr>
            </a:br>
            <a:r>
              <a:rPr kumimoji="1" lang="ru-RU" sz="3600" dirty="0">
                <a:solidFill>
                  <a:schemeClr val="bg1"/>
                </a:solidFill>
              </a:rPr>
              <a:t>О ходе строительства дошкольных образовательных организаций </a:t>
            </a:r>
            <a:r>
              <a:rPr kumimoji="1" lang="ru-RU" sz="3600" dirty="0" smtClean="0">
                <a:solidFill>
                  <a:schemeClr val="bg1"/>
                </a:solidFill>
              </a:rPr>
              <a:t/>
            </a:r>
            <a:br>
              <a:rPr kumimoji="1" lang="ru-RU" sz="3600" dirty="0" smtClean="0">
                <a:solidFill>
                  <a:schemeClr val="bg1"/>
                </a:solidFill>
              </a:rPr>
            </a:br>
            <a:r>
              <a:rPr kumimoji="1" lang="ru-RU" sz="3600" dirty="0" smtClean="0">
                <a:solidFill>
                  <a:schemeClr val="bg1"/>
                </a:solidFill>
              </a:rPr>
              <a:t>в </a:t>
            </a:r>
            <a:r>
              <a:rPr kumimoji="1" lang="ru-RU" sz="3600" dirty="0">
                <a:solidFill>
                  <a:schemeClr val="bg1"/>
                </a:solidFill>
              </a:rPr>
              <a:t>2020 году</a:t>
            </a:r>
            <a:r>
              <a:rPr kumimoji="1" lang="ru-RU" sz="2800" dirty="0">
                <a:solidFill>
                  <a:schemeClr val="bg1"/>
                </a:solidFill>
              </a:rPr>
              <a:t/>
            </a:r>
            <a:br>
              <a:rPr kumimoji="1" lang="ru-RU" sz="2800" dirty="0">
                <a:solidFill>
                  <a:schemeClr val="bg1"/>
                </a:solidFill>
              </a:rPr>
            </a:br>
            <a:r>
              <a:rPr kumimoji="1" lang="ru-RU" sz="2800" dirty="0">
                <a:solidFill>
                  <a:schemeClr val="bg1"/>
                </a:solidFill>
              </a:rPr>
              <a:t> </a:t>
            </a:r>
            <a:br>
              <a:rPr kumimoji="1" lang="ru-RU" sz="2800" dirty="0">
                <a:solidFill>
                  <a:schemeClr val="bg1"/>
                </a:solidFill>
              </a:rPr>
            </a:br>
            <a:r>
              <a:rPr kumimoji="1" lang="ru-RU" sz="3200" dirty="0">
                <a:solidFill>
                  <a:schemeClr val="bg1"/>
                </a:solidFill>
              </a:rPr>
              <a:t/>
            </a:r>
            <a:br>
              <a:rPr kumimoji="1" lang="ru-RU" sz="3200" dirty="0">
                <a:solidFill>
                  <a:schemeClr val="bg1"/>
                </a:solidFill>
              </a:rPr>
            </a:br>
            <a:r>
              <a:rPr kumimoji="1"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kumimoji="1"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ru-RU" sz="2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kumimoji="1" lang="ru-RU" sz="2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1" lang="ru-RU" sz="2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kumimoji="1" lang="ru-RU" sz="2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kumimoji="1" lang="ru-RU" sz="2400" b="1" dirty="0" smtClean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1750" y="3867151"/>
            <a:ext cx="5767388" cy="124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endParaRPr kumimoji="1" lang="ru-RU" sz="1600" kern="0" dirty="0" smtClean="0">
              <a:solidFill>
                <a:srgbClr val="660033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528" y="3391385"/>
            <a:ext cx="2519362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kumimoji="1" lang="ru-RU" sz="2000" kern="0" dirty="0" smtClean="0">
                <a:solidFill>
                  <a:schemeClr val="bg1"/>
                </a:solidFill>
              </a:rPr>
              <a:t>8 июня 2020 года</a:t>
            </a:r>
            <a:endParaRPr kumimoji="1" lang="ru-RU" sz="2000" kern="0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5464" y="3687366"/>
            <a:ext cx="5951538" cy="124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5000"/>
              </a:lnSpc>
              <a:defRPr/>
            </a:pPr>
            <a:r>
              <a:rPr kumimoji="1" lang="ru-RU" sz="2000" kern="0" dirty="0" smtClean="0">
                <a:solidFill>
                  <a:schemeClr val="bg1"/>
                </a:solidFill>
              </a:rPr>
              <a:t>Яковлев Сергей Петрович,</a:t>
            </a:r>
            <a:endParaRPr kumimoji="1" lang="ru-RU" sz="2000" kern="0" dirty="0">
              <a:solidFill>
                <a:schemeClr val="bg1"/>
              </a:solidFill>
            </a:endParaRPr>
          </a:p>
          <a:p>
            <a:pPr algn="l" eaLnBrk="1" hangingPunct="1">
              <a:lnSpc>
                <a:spcPct val="85000"/>
              </a:lnSpc>
              <a:defRPr/>
            </a:pPr>
            <a:r>
              <a:rPr kumimoji="1" lang="ru-RU" sz="2000" kern="0" dirty="0" smtClean="0">
                <a:solidFill>
                  <a:schemeClr val="bg1"/>
                </a:solidFill>
              </a:rPr>
              <a:t>министр </a:t>
            </a:r>
            <a:r>
              <a:rPr kumimoji="1" lang="ru-RU" sz="2000" kern="0" dirty="0">
                <a:solidFill>
                  <a:schemeClr val="bg1"/>
                </a:solidFill>
              </a:rPr>
              <a:t>образования и молодежной политики Чувашской Республики </a:t>
            </a:r>
            <a:endParaRPr kumimoji="1" lang="ru-RU" sz="2000" kern="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9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834" y="19548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ПОВЫШЕНИЕ ДОСТУПНОСТИ ДОШКОЛЬНОГО ОБРАЗОВАНИЯ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8169" y="1161207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76,5</a:t>
            </a:r>
            <a:r>
              <a:rPr lang="ru-RU" dirty="0" smtClean="0"/>
              <a:t> </a:t>
            </a:r>
            <a:r>
              <a:rPr lang="ru-RU" sz="1600" dirty="0" smtClean="0"/>
              <a:t>тыс. детей </a:t>
            </a:r>
            <a:endParaRPr lang="ru-RU" dirty="0" smtClean="0"/>
          </a:p>
          <a:p>
            <a:r>
              <a:rPr lang="ru-RU" sz="1600" dirty="0"/>
              <a:t>в</a:t>
            </a:r>
            <a:r>
              <a:rPr lang="ru-RU" dirty="0" smtClean="0"/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334</a:t>
            </a:r>
            <a:r>
              <a:rPr lang="ru-RU" dirty="0" smtClean="0"/>
              <a:t> </a:t>
            </a:r>
            <a:r>
              <a:rPr lang="ru-RU" sz="1600" dirty="0"/>
              <a:t>детских садах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3450" y="853430"/>
            <a:ext cx="3131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Дошкольное образование получают: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7504" y="1994915"/>
            <a:ext cx="3304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Доступность дошкольного образования для детей старше 1,5 лет: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22402" y="2520065"/>
            <a:ext cx="1069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83,5 %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392093" y="853430"/>
            <a:ext cx="0" cy="200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300192" y="853430"/>
            <a:ext cx="0" cy="200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19617" y="831493"/>
            <a:ext cx="916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2019 г.</a:t>
            </a:r>
            <a:endParaRPr lang="ru-RU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045633" y="846882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2020-2021 г.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527729" y="1345873"/>
            <a:ext cx="27004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15</a:t>
            </a:r>
            <a:r>
              <a:rPr lang="ru-RU" dirty="0"/>
              <a:t> новых зданий детских садов </a:t>
            </a:r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3080</a:t>
            </a:r>
            <a:r>
              <a:rPr lang="ru-RU" dirty="0"/>
              <a:t> </a:t>
            </a:r>
            <a:r>
              <a:rPr lang="ru-RU" dirty="0"/>
              <a:t>мест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365195" y="1484372"/>
            <a:ext cx="27004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ru-RU" dirty="0" smtClean="0"/>
              <a:t> </a:t>
            </a:r>
            <a:r>
              <a:rPr lang="ru-RU" dirty="0"/>
              <a:t>новых </a:t>
            </a:r>
            <a:r>
              <a:rPr lang="ru-RU" dirty="0" smtClean="0"/>
              <a:t>детских </a:t>
            </a:r>
            <a:r>
              <a:rPr lang="ru-RU" dirty="0"/>
              <a:t>садов </a:t>
            </a:r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1760</a:t>
            </a:r>
            <a:r>
              <a:rPr lang="ru-RU" dirty="0" smtClean="0"/>
              <a:t> </a:t>
            </a:r>
            <a:r>
              <a:rPr lang="ru-RU" dirty="0"/>
              <a:t>мест</a:t>
            </a:r>
            <a:endParaRPr lang="ru-RU" dirty="0"/>
          </a:p>
        </p:txBody>
      </p:sp>
      <p:pic>
        <p:nvPicPr>
          <p:cNvPr id="1026" name="Picture 2" descr="C:\Users\obrazov10\Desktop\ОРГ\Экс-Министры\С.В.Кудряшов\Соцсети\Архив публикаций\3 сада\hd_0v0a35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14" y="3475926"/>
            <a:ext cx="2114855" cy="141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brazov10\Desktop\ОРГ\Экс-Министры\С.В.Кудряшов\Соцсети\Архив публикаций\3 сада\hd_0v0a383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"/>
          <a:stretch/>
        </p:blipFill>
        <p:spPr bwMode="auto">
          <a:xfrm>
            <a:off x="2518309" y="3456554"/>
            <a:ext cx="2185141" cy="142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brazov10\Desktop\ОРГ\Экс-Министры\С.В.Кудряшов\Соцсети\Архив публикаций\3 сада\hd_1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456554"/>
            <a:ext cx="2112141" cy="140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obrazov10\Desktop\ОРГ\Экс-Министры\С.В.Кудряшов\Соцсети\Архив публикаций\3 сада\hd_2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125" y="3475926"/>
            <a:ext cx="2064526" cy="138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246735"/>
              </p:ext>
            </p:extLst>
          </p:nvPr>
        </p:nvGraphicFramePr>
        <p:xfrm>
          <a:off x="179512" y="417570"/>
          <a:ext cx="8856984" cy="4680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36304"/>
                <a:gridCol w="576064"/>
                <a:gridCol w="2016224"/>
                <a:gridCol w="1008112"/>
                <a:gridCol w="1008112"/>
                <a:gridCol w="1512168"/>
              </a:tblGrid>
              <a:tr h="24460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Наименование</a:t>
                      </a:r>
                    </a:p>
                    <a:p>
                      <a:pPr algn="ctr"/>
                      <a:r>
                        <a:rPr lang="ru-RU" sz="1200" b="0" baseline="0" dirty="0" smtClean="0"/>
                        <a:t>объекта</a:t>
                      </a:r>
                      <a:endParaRPr lang="ru-RU" sz="1200" b="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b="0" kern="1200" baseline="0" dirty="0" smtClean="0"/>
                        <a:t>Кол-во мест</a:t>
                      </a:r>
                      <a:endParaRPr lang="ru-RU" sz="105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kern="1200" baseline="0" dirty="0" smtClean="0"/>
                        <a:t>Использование типовой проектной документации</a:t>
                      </a:r>
                      <a:endParaRPr lang="ru-RU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0" kern="1200" baseline="0" dirty="0" smtClean="0"/>
                        <a:t>Прохождение экспертизы</a:t>
                      </a:r>
                      <a:endParaRPr lang="ru-RU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kern="1200" baseline="0" dirty="0" smtClean="0"/>
                        <a:t>Заключение контракта</a:t>
                      </a:r>
                      <a:endParaRPr lang="ru-RU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06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baseline="0" dirty="0" smtClean="0"/>
                        <a:t>Проектная документация</a:t>
                      </a:r>
                      <a:endParaRPr lang="ru-RU" sz="105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baseline="0" dirty="0" smtClean="0"/>
                        <a:t>Сметная документация</a:t>
                      </a:r>
                      <a:endParaRPr lang="ru-RU" sz="105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024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ДОУ в с. Аликово </a:t>
                      </a:r>
                      <a:r>
                        <a:rPr lang="ru-RU" sz="1200" b="1" kern="1200" baseline="0" dirty="0" err="1" smtClean="0"/>
                        <a:t>Аликовского</a:t>
                      </a:r>
                      <a:r>
                        <a:rPr lang="ru-RU" sz="1200" b="1" kern="1200" baseline="0" dirty="0" smtClean="0"/>
                        <a:t> района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240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ДОУ на 240 мест в г. Цивильск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на повторной экспертизе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4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/>
                        <a:t>ДОУ в г. </a:t>
                      </a:r>
                      <a:r>
                        <a:rPr lang="ru-RU" sz="1200" b="1" kern="1200" baseline="0" dirty="0" err="1" smtClean="0"/>
                        <a:t>Козловка</a:t>
                      </a:r>
                      <a:r>
                        <a:rPr lang="ru-RU" sz="1200" b="1" kern="1200" baseline="0" dirty="0" smtClean="0"/>
                        <a:t> Козловского района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/>
                        <a:t>160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ДОУ на 160 мест в </a:t>
                      </a:r>
                      <a:r>
                        <a:rPr lang="ru-RU" sz="1100" kern="1200" baseline="0" dirty="0" err="1" smtClean="0"/>
                        <a:t>мкр</a:t>
                      </a:r>
                      <a:r>
                        <a:rPr lang="ru-RU" sz="1100" kern="1200" baseline="0" dirty="0" smtClean="0"/>
                        <a:t>. «Новый город»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+</a:t>
                      </a:r>
                    </a:p>
                    <a:p>
                      <a:pPr algn="ctr"/>
                      <a:r>
                        <a:rPr lang="ru-RU" sz="1100" kern="1200" baseline="0" dirty="0" smtClean="0"/>
                        <a:t>27.05.2020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на экспертизе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b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41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/>
                        <a:t>ДОУ в г. Цивильск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err="1" smtClean="0"/>
                        <a:t>Цивильского</a:t>
                      </a:r>
                      <a:r>
                        <a:rPr lang="ru-RU" sz="1200" b="1" kern="1200" baseline="0" dirty="0" smtClean="0"/>
                        <a:t> района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240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/>
                        <a:t>ДОУ на 240 мест в г. Цивильск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00" kern="1200" baseline="0" dirty="0" smtClean="0"/>
                    </a:p>
                    <a:p>
                      <a:pPr algn="ctr"/>
                      <a:r>
                        <a:rPr lang="ru-RU" sz="1100" kern="1200" baseline="0" dirty="0" smtClean="0"/>
                        <a:t>на экспертизе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641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ДОУ в 14 </a:t>
                      </a:r>
                      <a:r>
                        <a:rPr lang="ru-RU" sz="1200" b="1" kern="1200" baseline="0" dirty="0" err="1" smtClean="0"/>
                        <a:t>мкр</a:t>
                      </a:r>
                      <a:r>
                        <a:rPr lang="ru-RU" sz="1200" b="1" kern="1200" baseline="0" dirty="0" smtClean="0"/>
                        <a:t>. в НЮР г. Чебоксары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110 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ДОУ  на 110 мест в д. </a:t>
                      </a:r>
                      <a:r>
                        <a:rPr lang="ru-RU" sz="1100" kern="1200" baseline="0" dirty="0" err="1" smtClean="0"/>
                        <a:t>Урмаево</a:t>
                      </a:r>
                      <a:r>
                        <a:rPr lang="ru-RU" sz="1100" kern="1200" baseline="0" dirty="0" smtClean="0"/>
                        <a:t> Комсомольского района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baseline="0" dirty="0" smtClean="0"/>
                        <a:t>-</a:t>
                      </a:r>
                      <a:endParaRPr lang="ru-RU" sz="16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baseline="0" dirty="0" smtClean="0"/>
                        <a:t>-</a:t>
                      </a:r>
                      <a:endParaRPr lang="ru-RU" sz="16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069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ДОУ в </a:t>
                      </a:r>
                      <a:r>
                        <a:rPr lang="ru-RU" sz="1200" b="1" kern="1200" baseline="0" dirty="0" err="1" smtClean="0"/>
                        <a:t>мкр</a:t>
                      </a:r>
                      <a:r>
                        <a:rPr lang="ru-RU" sz="1200" b="1" kern="1200" baseline="0" dirty="0" smtClean="0"/>
                        <a:t>. «Радужный» г. Чебоксары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/>
                        <a:t>250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Индивидуальный проект, </a:t>
                      </a:r>
                    </a:p>
                    <a:p>
                      <a:pPr algn="ctr"/>
                      <a:r>
                        <a:rPr lang="ru-RU" sz="1100" kern="1200" baseline="0" dirty="0" smtClean="0"/>
                        <a:t>включен в Реестр 30.04.2020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+ </a:t>
                      </a:r>
                    </a:p>
                    <a:p>
                      <a:pPr algn="ctr"/>
                      <a:r>
                        <a:rPr lang="ru-RU" sz="1100" kern="1200" baseline="0" dirty="0" smtClean="0"/>
                        <a:t>28.01.2020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baseline="0" dirty="0" smtClean="0"/>
                        <a:t>+ </a:t>
                      </a:r>
                    </a:p>
                    <a:p>
                      <a:pPr algn="ctr"/>
                      <a:r>
                        <a:rPr lang="ru-RU" sz="1100" kern="1200" baseline="0" dirty="0" smtClean="0"/>
                        <a:t>11.03.2020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 «</a:t>
                      </a:r>
                      <a:r>
                        <a:rPr lang="ru-RU" sz="1100" kern="1200" baseline="0" dirty="0" err="1" smtClean="0"/>
                        <a:t>Медведевская</a:t>
                      </a:r>
                      <a:r>
                        <a:rPr lang="ru-RU" sz="1100" kern="1200" baseline="0" dirty="0" smtClean="0"/>
                        <a:t> ПМК», 12.05.2020 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117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ДОУ в </a:t>
                      </a:r>
                      <a:r>
                        <a:rPr lang="ru-RU" sz="1200" b="1" kern="1200" baseline="0" dirty="0" err="1" smtClean="0"/>
                        <a:t>мкр</a:t>
                      </a:r>
                      <a:r>
                        <a:rPr lang="ru-RU" sz="1200" b="1" kern="1200" baseline="0" dirty="0" smtClean="0"/>
                        <a:t>. «Университетский-2» </a:t>
                      </a:r>
                    </a:p>
                    <a:p>
                      <a:pPr algn="ctr"/>
                      <a:r>
                        <a:rPr lang="ru-RU" sz="1200" b="1" kern="1200" baseline="0" dirty="0" smtClean="0"/>
                        <a:t>г. Чебоксары 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250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ДОУ на 250 мест  в </a:t>
                      </a:r>
                      <a:r>
                        <a:rPr lang="ru-RU" sz="1100" kern="1200" baseline="0" dirty="0" err="1" smtClean="0"/>
                        <a:t>мкр</a:t>
                      </a:r>
                      <a:r>
                        <a:rPr lang="ru-RU" sz="1100" kern="1200" baseline="0" dirty="0" smtClean="0"/>
                        <a:t>. «Университетский-2» (поз.30) г. Чебоксары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направлено на экспертизу</a:t>
                      </a:r>
                      <a:br>
                        <a:rPr lang="ru-RU" sz="1100" kern="1200" baseline="0" dirty="0" smtClean="0"/>
                      </a:br>
                      <a:r>
                        <a:rPr lang="ru-RU" sz="1000" kern="1200" baseline="0" dirty="0" smtClean="0"/>
                        <a:t>(договор не проплачен, экспертиза не начата</a:t>
                      </a:r>
                      <a:r>
                        <a:rPr lang="ru-RU" sz="1100" kern="1200" baseline="0" dirty="0" smtClean="0"/>
                        <a:t>)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0872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ДОУ в </a:t>
                      </a:r>
                      <a:r>
                        <a:rPr lang="ru-RU" sz="1200" b="1" kern="1200" baseline="0" dirty="0" err="1" smtClean="0"/>
                        <a:t>мкр</a:t>
                      </a:r>
                      <a:r>
                        <a:rPr lang="ru-RU" sz="1200" b="1" kern="1200" baseline="0" dirty="0" smtClean="0"/>
                        <a:t>. «Благовещенский» г. Чебоксары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240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ДОУ на 240 мест по ул. Р. Люксембург г. Чебоксары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/>
                        <a:t>-</a:t>
                      </a:r>
                      <a:endParaRPr lang="ru-RU" sz="14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/>
                        <a:t>-</a:t>
                      </a:r>
                      <a:endParaRPr lang="ru-RU" sz="14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9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/>
                        <a:t>ДОУ в </a:t>
                      </a:r>
                      <a:r>
                        <a:rPr lang="ru-RU" sz="1200" b="1" kern="1200" baseline="0" dirty="0" err="1" smtClean="0"/>
                        <a:t>мкр</a:t>
                      </a:r>
                      <a:r>
                        <a:rPr lang="ru-RU" sz="1200" b="1" kern="1200" baseline="0" dirty="0" smtClean="0"/>
                        <a:t>. «Солнечный-4» г. Чебоксары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110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ДОУ на 110 мест </a:t>
                      </a:r>
                      <a:br>
                        <a:rPr lang="ru-RU" sz="1100" kern="1200" baseline="0" dirty="0" smtClean="0"/>
                      </a:br>
                      <a:r>
                        <a:rPr lang="ru-RU" sz="1100" kern="1200" baseline="0" dirty="0" smtClean="0"/>
                        <a:t>в с. Калашниково Тверской области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/>
                        <a:t>+ </a:t>
                      </a:r>
                    </a:p>
                    <a:p>
                      <a:pPr algn="ctr"/>
                      <a:r>
                        <a:rPr lang="ru-RU" sz="1100" kern="1200" baseline="0" dirty="0" smtClean="0"/>
                        <a:t>30.09.19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/>
                        <a:t>+ </a:t>
                      </a:r>
                    </a:p>
                    <a:p>
                      <a:pPr algn="ctr"/>
                      <a:r>
                        <a:rPr lang="ru-RU" sz="1100" kern="1200" baseline="0" dirty="0" smtClean="0"/>
                        <a:t>30.09.19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Трест-11, </a:t>
                      </a:r>
                    </a:p>
                    <a:p>
                      <a:pPr algn="ctr"/>
                      <a:r>
                        <a:rPr lang="ru-RU" sz="1100" kern="1200" baseline="0" dirty="0" smtClean="0"/>
                        <a:t>20.05.2020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5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/>
                        <a:t>ДОУ в </a:t>
                      </a:r>
                      <a:r>
                        <a:rPr lang="ru-RU" sz="1200" b="1" kern="1200" baseline="0" dirty="0" err="1" smtClean="0"/>
                        <a:t>мкр</a:t>
                      </a:r>
                      <a:r>
                        <a:rPr lang="ru-RU" sz="1200" b="1" kern="1200" baseline="0" dirty="0" smtClean="0"/>
                        <a:t>. «</a:t>
                      </a:r>
                      <a:r>
                        <a:rPr lang="ru-RU" sz="1200" b="1" kern="1200" baseline="0" dirty="0" err="1" smtClean="0"/>
                        <a:t>Альгешево</a:t>
                      </a:r>
                      <a:r>
                        <a:rPr lang="ru-RU" sz="1200" b="1" kern="1200" baseline="0" dirty="0" smtClean="0"/>
                        <a:t>» г. Чебоксары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baseline="0" dirty="0" smtClean="0"/>
                        <a:t>160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Индивидуальный проект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kern="1200" baseline="0" dirty="0" smtClean="0"/>
                        <a:t>на экспертизе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48238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 ХОДЕ РАБОТ ПО СТРОИТЕЛЬСТВУ ДЕТСКИХ САДОВ В 2020-2021 ГГ.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06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286</Words>
  <Application>Microsoft Office PowerPoint</Application>
  <PresentationFormat>Экран (16:9)</PresentationFormat>
  <Paragraphs>80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   О ходе строительства дошкольных образовательных организаций  в 2020 году   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О ходе строительства дошкольных образовательных организаций  в 2020 году       </dc:title>
  <dc:creator>Минобразования Петрова Ольга Владимировна obrazov10</dc:creator>
  <cp:lastModifiedBy>Минобразования Петрова Ольга Владимировна</cp:lastModifiedBy>
  <cp:revision>11</cp:revision>
  <cp:lastPrinted>2020-06-04T11:27:53Z</cp:lastPrinted>
  <dcterms:created xsi:type="dcterms:W3CDTF">2020-06-04T10:11:13Z</dcterms:created>
  <dcterms:modified xsi:type="dcterms:W3CDTF">2020-06-04T11:38:04Z</dcterms:modified>
</cp:coreProperties>
</file>