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E373A-84B4-4865-B51C-2D775D263D52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6CA7-48D7-4BD6-8135-CE885CB32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17EA-A422-4BE2-8202-0C14BFE63A8F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6A7D-79AF-458B-86C0-A57D48B50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B4EE-3F5B-49B7-97AC-994E8AFF788F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E2F1-9AFE-43DF-965B-F4EDACC8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92DD6-95F3-4000-BA17-87D2FD992E13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A04D-C550-45AF-90E8-14B67E893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9131-9E1C-4027-A2B9-5F5DA558793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135E-AF4A-4A58-A6F9-069A87E7B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BCB3-D593-48EE-821E-FEE116E54F92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0274-01FB-4DD8-9471-236049057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B341-359F-4D60-A23D-430A04003763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CEE1-202D-4B1E-A521-80507A45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3CCD-737A-4713-B8DD-FEC8112B28D2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5CB4-42C3-430D-B59F-123CF8F0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1FA6-8AF9-46A2-B6C9-4539BEAF8F0F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73F0-E12A-4AB5-8360-6D920D4B0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4858A-1BCD-48FC-AF1B-A4038196C039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C753-1007-412E-A7BC-BD8AF8DD3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0D35-3C38-452F-AD2B-B13C99FFD6D4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7594-1CD8-479F-AFA3-4A3EB320A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8D5F99-95E8-46ED-B084-02676B902293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88EB7-1CD4-4B6A-9405-26DFE4C63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28338" cy="798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304338" cy="681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9138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"/>
            <a:ext cx="9418638" cy="676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638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481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3863" cy="709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8"/>
            <a:ext cx="9437688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врио начальника УГИБДД МВД по Чувашской Республике  Чурбанова Геннадия Васильевича  О готовности органов внутренних дел к обеспечению правопорядка и общественной безопасности в период  подготовки и проведения Дня знаний</dc:title>
  <dc:creator>Rma</dc:creator>
  <cp:lastModifiedBy>Букина Ольга</cp:lastModifiedBy>
  <cp:revision>27</cp:revision>
  <dcterms:created xsi:type="dcterms:W3CDTF">2018-08-25T07:12:41Z</dcterms:created>
  <dcterms:modified xsi:type="dcterms:W3CDTF">2018-08-30T07:20:36Z</dcterms:modified>
</cp:coreProperties>
</file>